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charts/chart10.xml" ContentType="application/vnd.openxmlformats-officedocument.drawingml.chart+xml"/>
  <Override PartName="/charts/chart20.xml" ContentType="application/vnd.openxmlformats-officedocument.drawingml.chart+xml"/>
  <Override PartName="/theme/themeOverride100.xml" ContentType="application/vnd.openxmlformats-officedocument.themeOverride+xml"/>
  <Override PartName="/charts/colors100.xml" ContentType="application/vnd.ms-office.chartcolorstyle+xml"/>
  <Override PartName="/charts/style100.xml" ContentType="application/vnd.ms-office.chartstyle+xml"/>
  <Override PartName="/theme/themeOverride20.xml" ContentType="application/vnd.openxmlformats-officedocument.themeOverride+xml"/>
  <Override PartName="/charts/colors20.xml" ContentType="application/vnd.ms-office.chartcolorstyle+xml"/>
  <Override PartName="/charts/style2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handoutMasterIdLst>
    <p:handoutMasterId r:id="rId3"/>
  </p:handoutMasterIdLst>
  <p:sldIdLst>
    <p:sldId id="256" r:id="rId2"/>
  </p:sldIdLst>
  <p:sldSz cx="38404800" cy="246888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" userDrawn="1">
          <p15:clr>
            <a:srgbClr val="A4A3A4"/>
          </p15:clr>
        </p15:guide>
        <p15:guide id="2" orient="horz" pos="2305" userDrawn="1">
          <p15:clr>
            <a:srgbClr val="A4A3A4"/>
          </p15:clr>
        </p15:guide>
        <p15:guide id="3" orient="horz" pos="3456" userDrawn="1">
          <p15:clr>
            <a:srgbClr val="A4A3A4"/>
          </p15:clr>
        </p15:guide>
        <p15:guide id="4" orient="horz" pos="15012" userDrawn="1">
          <p15:clr>
            <a:srgbClr val="A4A3A4"/>
          </p15:clr>
        </p15:guide>
        <p15:guide id="5" pos="432" userDrawn="1">
          <p15:clr>
            <a:srgbClr val="A4A3A4"/>
          </p15:clr>
        </p15:guide>
        <p15:guide id="6" pos="5904" userDrawn="1">
          <p15:clr>
            <a:srgbClr val="A4A3A4"/>
          </p15:clr>
        </p15:guide>
        <p15:guide id="7" pos="6372" userDrawn="1">
          <p15:clr>
            <a:srgbClr val="A4A3A4"/>
          </p15:clr>
        </p15:guide>
        <p15:guide id="8" pos="11916" userDrawn="1">
          <p15:clr>
            <a:srgbClr val="A4A3A4"/>
          </p15:clr>
        </p15:guide>
        <p15:guide id="9" pos="12312" userDrawn="1">
          <p15:clr>
            <a:srgbClr val="A4A3A4"/>
          </p15:clr>
        </p15:guide>
        <p15:guide id="10" pos="17856" userDrawn="1">
          <p15:clr>
            <a:srgbClr val="A4A3A4"/>
          </p15:clr>
        </p15:guide>
        <p15:guide id="11" pos="18288" userDrawn="1">
          <p15:clr>
            <a:srgbClr val="A4A3A4"/>
          </p15:clr>
        </p15:guide>
        <p15:guide id="12" pos="23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053B5D"/>
    <a:srgbClr val="626000"/>
    <a:srgbClr val="935211"/>
    <a:srgbClr val="82470C"/>
    <a:srgbClr val="860808"/>
    <a:srgbClr val="8D0108"/>
    <a:srgbClr val="7101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34" autoAdjust="0"/>
    <p:restoredTop sz="94660"/>
  </p:normalViewPr>
  <p:slideViewPr>
    <p:cSldViewPr>
      <p:cViewPr varScale="1">
        <p:scale>
          <a:sx n="46" d="100"/>
          <a:sy n="46" d="100"/>
        </p:scale>
        <p:origin x="878" y="43"/>
      </p:cViewPr>
      <p:guideLst>
        <p:guide orient="horz" pos="432"/>
        <p:guide orient="horz" pos="2305"/>
        <p:guide orient="horz" pos="3456"/>
        <p:guide orient="horz" pos="15012"/>
        <p:guide pos="432"/>
        <p:guide pos="5904"/>
        <p:guide pos="6372"/>
        <p:guide pos="11916"/>
        <p:guide pos="12312"/>
        <p:guide pos="17856"/>
        <p:guide pos="18288"/>
        <p:guide pos="23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G:\Python\cs6784fa17\cifar100,B=.4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G:\Python\cs6784fa17\cifar100,B=.4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G:\Python\cs6784fa17\cifar100,B=.4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G:\Python\cs6784fa17\cifar100,B=.4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Python\cs6784fa17\cifar100,B=.4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Python\cs6784fa17\cifar100,B=.4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G:\Python\cs6784fa17\cifar100,B=.4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G:\Python\cs6784fa17\cifar100,B=.4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G:\Python\cs6784fa17\cifar100,B=.4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G:\Python\cs6784fa17\cifar100,B=.4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G:\Python\cs6784fa17\cifar100,B=.4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G:\Python\cs6784fa17\cifar100,B=.4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3645010804744812"/>
          <c:y val="7.4016011950240754E-2"/>
          <c:w val="0.71920494313210848"/>
          <c:h val="0.58972513852435116"/>
        </c:manualLayout>
      </c:layout>
      <c:lineChart>
        <c:grouping val="standard"/>
        <c:varyColors val="0"/>
        <c:ser>
          <c:idx val="0"/>
          <c:order val="0"/>
          <c:tx>
            <c:strRef>
              <c:f>WRN!$F$2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WRN!$E$3:$E$73</c:f>
              <c:numCache>
                <c:formatCode>General</c:formatCode>
                <c:ptCount val="7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</c:numCache>
            </c:numRef>
          </c:cat>
          <c:val>
            <c:numRef>
              <c:f>WRN!$F$3:$F$73</c:f>
              <c:numCache>
                <c:formatCode>General</c:formatCode>
                <c:ptCount val="71"/>
                <c:pt idx="0">
                  <c:v>34.86</c:v>
                </c:pt>
                <c:pt idx="1">
                  <c:v>29.88</c:v>
                </c:pt>
                <c:pt idx="2">
                  <c:v>28.74</c:v>
                </c:pt>
                <c:pt idx="3">
                  <c:v>26.5</c:v>
                </c:pt>
                <c:pt idx="4">
                  <c:v>26.6</c:v>
                </c:pt>
                <c:pt idx="5">
                  <c:v>25.96</c:v>
                </c:pt>
                <c:pt idx="6">
                  <c:v>24.1</c:v>
                </c:pt>
                <c:pt idx="7">
                  <c:v>25.64</c:v>
                </c:pt>
                <c:pt idx="8">
                  <c:v>23.5</c:v>
                </c:pt>
                <c:pt idx="9">
                  <c:v>24.8</c:v>
                </c:pt>
                <c:pt idx="10">
                  <c:v>25.24</c:v>
                </c:pt>
                <c:pt idx="11">
                  <c:v>24.4</c:v>
                </c:pt>
                <c:pt idx="12">
                  <c:v>24.28</c:v>
                </c:pt>
                <c:pt idx="13">
                  <c:v>24</c:v>
                </c:pt>
                <c:pt idx="14">
                  <c:v>23.4</c:v>
                </c:pt>
                <c:pt idx="15">
                  <c:v>23.62</c:v>
                </c:pt>
                <c:pt idx="16">
                  <c:v>23.18</c:v>
                </c:pt>
                <c:pt idx="17">
                  <c:v>23.04</c:v>
                </c:pt>
                <c:pt idx="18">
                  <c:v>23.48</c:v>
                </c:pt>
                <c:pt idx="19">
                  <c:v>22.96</c:v>
                </c:pt>
                <c:pt idx="20">
                  <c:v>23.46</c:v>
                </c:pt>
                <c:pt idx="21">
                  <c:v>22.46</c:v>
                </c:pt>
                <c:pt idx="22">
                  <c:v>22.74</c:v>
                </c:pt>
                <c:pt idx="23">
                  <c:v>21.72</c:v>
                </c:pt>
                <c:pt idx="24">
                  <c:v>21.98</c:v>
                </c:pt>
                <c:pt idx="25">
                  <c:v>22.08</c:v>
                </c:pt>
                <c:pt idx="26">
                  <c:v>22.18</c:v>
                </c:pt>
                <c:pt idx="27">
                  <c:v>22.38</c:v>
                </c:pt>
                <c:pt idx="28">
                  <c:v>21.18</c:v>
                </c:pt>
                <c:pt idx="29">
                  <c:v>21.14</c:v>
                </c:pt>
                <c:pt idx="30">
                  <c:v>21.56</c:v>
                </c:pt>
                <c:pt idx="31">
                  <c:v>21.14</c:v>
                </c:pt>
                <c:pt idx="32">
                  <c:v>20.96</c:v>
                </c:pt>
                <c:pt idx="33">
                  <c:v>20.76</c:v>
                </c:pt>
                <c:pt idx="34">
                  <c:v>21.68</c:v>
                </c:pt>
                <c:pt idx="35">
                  <c:v>21.26</c:v>
                </c:pt>
                <c:pt idx="36">
                  <c:v>21.02</c:v>
                </c:pt>
                <c:pt idx="37">
                  <c:v>20.86</c:v>
                </c:pt>
                <c:pt idx="38">
                  <c:v>20.86</c:v>
                </c:pt>
                <c:pt idx="39">
                  <c:v>20.46</c:v>
                </c:pt>
                <c:pt idx="40">
                  <c:v>21.08</c:v>
                </c:pt>
                <c:pt idx="41">
                  <c:v>20.62</c:v>
                </c:pt>
                <c:pt idx="42">
                  <c:v>21.26</c:v>
                </c:pt>
                <c:pt idx="43">
                  <c:v>20.66</c:v>
                </c:pt>
                <c:pt idx="44">
                  <c:v>20.18</c:v>
                </c:pt>
                <c:pt idx="45">
                  <c:v>20.440000000000001</c:v>
                </c:pt>
                <c:pt idx="46">
                  <c:v>20.2</c:v>
                </c:pt>
                <c:pt idx="47">
                  <c:v>20.32</c:v>
                </c:pt>
                <c:pt idx="48">
                  <c:v>20.3</c:v>
                </c:pt>
                <c:pt idx="49">
                  <c:v>20.399999999999999</c:v>
                </c:pt>
                <c:pt idx="50">
                  <c:v>20.079999999999998</c:v>
                </c:pt>
                <c:pt idx="51">
                  <c:v>20.34</c:v>
                </c:pt>
                <c:pt idx="52">
                  <c:v>19.8</c:v>
                </c:pt>
                <c:pt idx="53">
                  <c:v>20.32</c:v>
                </c:pt>
                <c:pt idx="54">
                  <c:v>19.82</c:v>
                </c:pt>
                <c:pt idx="55">
                  <c:v>20.100000000000001</c:v>
                </c:pt>
                <c:pt idx="56">
                  <c:v>20.440000000000001</c:v>
                </c:pt>
                <c:pt idx="57">
                  <c:v>19.88</c:v>
                </c:pt>
                <c:pt idx="58">
                  <c:v>19.920000000000002</c:v>
                </c:pt>
                <c:pt idx="59">
                  <c:v>20.02</c:v>
                </c:pt>
                <c:pt idx="60">
                  <c:v>19.68</c:v>
                </c:pt>
                <c:pt idx="61">
                  <c:v>19.5</c:v>
                </c:pt>
                <c:pt idx="62">
                  <c:v>19.16</c:v>
                </c:pt>
                <c:pt idx="63">
                  <c:v>19.7</c:v>
                </c:pt>
                <c:pt idx="64">
                  <c:v>19.84</c:v>
                </c:pt>
                <c:pt idx="65">
                  <c:v>19.88</c:v>
                </c:pt>
                <c:pt idx="66">
                  <c:v>19.760000000000002</c:v>
                </c:pt>
                <c:pt idx="67">
                  <c:v>20</c:v>
                </c:pt>
                <c:pt idx="68">
                  <c:v>19.940000000000001</c:v>
                </c:pt>
                <c:pt idx="69">
                  <c:v>20.059999999999999</c:v>
                </c:pt>
                <c:pt idx="70">
                  <c:v>19.72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448-4E18-8CA9-7D976E26E993}"/>
            </c:ext>
          </c:extLst>
        </c:ser>
        <c:ser>
          <c:idx val="1"/>
          <c:order val="1"/>
          <c:tx>
            <c:strRef>
              <c:f>WRN!$G$2</c:f>
              <c:strCache>
                <c:ptCount val="1"/>
                <c:pt idx="0">
                  <c:v>Binary[.4]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WRN!$E$3:$E$73</c:f>
              <c:numCache>
                <c:formatCode>General</c:formatCode>
                <c:ptCount val="7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</c:numCache>
            </c:numRef>
          </c:cat>
          <c:val>
            <c:numRef>
              <c:f>WRN!$G$3:$G$73</c:f>
              <c:numCache>
                <c:formatCode>General</c:formatCode>
                <c:ptCount val="71"/>
                <c:pt idx="0">
                  <c:v>30.44</c:v>
                </c:pt>
                <c:pt idx="1">
                  <c:v>26.36</c:v>
                </c:pt>
                <c:pt idx="2">
                  <c:v>24.82</c:v>
                </c:pt>
                <c:pt idx="3">
                  <c:v>22.6</c:v>
                </c:pt>
                <c:pt idx="4">
                  <c:v>22.12</c:v>
                </c:pt>
                <c:pt idx="5">
                  <c:v>21.74</c:v>
                </c:pt>
                <c:pt idx="6">
                  <c:v>20.239999999999998</c:v>
                </c:pt>
                <c:pt idx="7">
                  <c:v>20.98</c:v>
                </c:pt>
                <c:pt idx="8">
                  <c:v>20.46</c:v>
                </c:pt>
                <c:pt idx="9">
                  <c:v>20.38</c:v>
                </c:pt>
                <c:pt idx="10">
                  <c:v>20.14</c:v>
                </c:pt>
                <c:pt idx="11">
                  <c:v>21</c:v>
                </c:pt>
                <c:pt idx="12">
                  <c:v>20.2</c:v>
                </c:pt>
                <c:pt idx="13">
                  <c:v>20.8</c:v>
                </c:pt>
                <c:pt idx="14">
                  <c:v>19.8</c:v>
                </c:pt>
                <c:pt idx="15">
                  <c:v>19.3</c:v>
                </c:pt>
                <c:pt idx="16">
                  <c:v>19.059999999999999</c:v>
                </c:pt>
                <c:pt idx="17">
                  <c:v>18.579999999999998</c:v>
                </c:pt>
                <c:pt idx="18">
                  <c:v>19.38</c:v>
                </c:pt>
                <c:pt idx="19">
                  <c:v>18.2</c:v>
                </c:pt>
                <c:pt idx="20">
                  <c:v>19.18</c:v>
                </c:pt>
                <c:pt idx="21">
                  <c:v>19.22</c:v>
                </c:pt>
                <c:pt idx="22">
                  <c:v>17.98</c:v>
                </c:pt>
                <c:pt idx="23">
                  <c:v>18.760000000000002</c:v>
                </c:pt>
                <c:pt idx="24">
                  <c:v>17.86</c:v>
                </c:pt>
                <c:pt idx="25">
                  <c:v>18.260000000000002</c:v>
                </c:pt>
                <c:pt idx="26">
                  <c:v>18.54</c:v>
                </c:pt>
                <c:pt idx="27">
                  <c:v>17.260000000000002</c:v>
                </c:pt>
                <c:pt idx="28">
                  <c:v>17.739999999999998</c:v>
                </c:pt>
                <c:pt idx="29">
                  <c:v>17.2</c:v>
                </c:pt>
                <c:pt idx="30">
                  <c:v>17.559999999999999</c:v>
                </c:pt>
                <c:pt idx="31">
                  <c:v>17.86</c:v>
                </c:pt>
                <c:pt idx="32">
                  <c:v>17.2</c:v>
                </c:pt>
                <c:pt idx="33">
                  <c:v>17.079999999999998</c:v>
                </c:pt>
                <c:pt idx="34">
                  <c:v>17.3</c:v>
                </c:pt>
                <c:pt idx="35">
                  <c:v>17.420000000000002</c:v>
                </c:pt>
                <c:pt idx="36">
                  <c:v>17.04</c:v>
                </c:pt>
                <c:pt idx="37">
                  <c:v>17.68</c:v>
                </c:pt>
                <c:pt idx="38">
                  <c:v>17.38</c:v>
                </c:pt>
                <c:pt idx="39">
                  <c:v>17.62</c:v>
                </c:pt>
                <c:pt idx="40">
                  <c:v>17.3</c:v>
                </c:pt>
                <c:pt idx="41">
                  <c:v>17.52</c:v>
                </c:pt>
                <c:pt idx="42">
                  <c:v>17.54</c:v>
                </c:pt>
                <c:pt idx="43">
                  <c:v>17.399999999999999</c:v>
                </c:pt>
                <c:pt idx="44">
                  <c:v>17.559999999999999</c:v>
                </c:pt>
                <c:pt idx="45">
                  <c:v>16.920000000000002</c:v>
                </c:pt>
                <c:pt idx="46">
                  <c:v>16.420000000000002</c:v>
                </c:pt>
                <c:pt idx="47">
                  <c:v>16.420000000000002</c:v>
                </c:pt>
                <c:pt idx="48">
                  <c:v>16.48</c:v>
                </c:pt>
                <c:pt idx="49">
                  <c:v>16.899999999999999</c:v>
                </c:pt>
                <c:pt idx="50">
                  <c:v>16.940000000000001</c:v>
                </c:pt>
                <c:pt idx="51">
                  <c:v>16.02</c:v>
                </c:pt>
                <c:pt idx="52">
                  <c:v>16.18</c:v>
                </c:pt>
                <c:pt idx="53">
                  <c:v>16.62</c:v>
                </c:pt>
                <c:pt idx="54">
                  <c:v>16.2</c:v>
                </c:pt>
                <c:pt idx="55">
                  <c:v>15.52</c:v>
                </c:pt>
                <c:pt idx="56">
                  <c:v>16.28</c:v>
                </c:pt>
                <c:pt idx="57">
                  <c:v>15.72</c:v>
                </c:pt>
                <c:pt idx="58">
                  <c:v>16.98</c:v>
                </c:pt>
                <c:pt idx="59">
                  <c:v>15.9</c:v>
                </c:pt>
                <c:pt idx="60">
                  <c:v>15.98</c:v>
                </c:pt>
                <c:pt idx="61">
                  <c:v>16.440000000000001</c:v>
                </c:pt>
                <c:pt idx="62">
                  <c:v>16.64</c:v>
                </c:pt>
                <c:pt idx="63">
                  <c:v>16.579999999999998</c:v>
                </c:pt>
                <c:pt idx="64">
                  <c:v>16.22</c:v>
                </c:pt>
                <c:pt idx="65">
                  <c:v>16.34</c:v>
                </c:pt>
                <c:pt idx="66">
                  <c:v>15.96</c:v>
                </c:pt>
                <c:pt idx="67">
                  <c:v>16.18</c:v>
                </c:pt>
                <c:pt idx="68">
                  <c:v>15.94</c:v>
                </c:pt>
                <c:pt idx="69">
                  <c:v>15.92</c:v>
                </c:pt>
                <c:pt idx="70">
                  <c:v>16.78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448-4E18-8CA9-7D976E26E9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28775072"/>
        <c:axId val="1361794720"/>
      </c:lineChart>
      <c:catAx>
        <c:axId val="18287750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Epoch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1794720"/>
        <c:crosses val="autoZero"/>
        <c:auto val="1"/>
        <c:lblAlgn val="ctr"/>
        <c:lblOffset val="100"/>
        <c:tickLblSkip val="14"/>
        <c:noMultiLvlLbl val="0"/>
      </c:catAx>
      <c:valAx>
        <c:axId val="1361794720"/>
        <c:scaling>
          <c:orientation val="minMax"/>
          <c:max val="37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Test 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8775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7033319786613446"/>
          <c:y val="0.15391112569262175"/>
          <c:w val="0.36333374487925407"/>
          <c:h val="0.316439528709876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ImageNet!$J$1:$M$1</c:f>
              <c:strCache>
                <c:ptCount val="4"/>
                <c:pt idx="0">
                  <c:v>Baseline A</c:v>
                </c:pt>
                <c:pt idx="1">
                  <c:v>Binary A</c:v>
                </c:pt>
                <c:pt idx="2">
                  <c:v>Baseline B</c:v>
                </c:pt>
                <c:pt idx="3">
                  <c:v>Binary B</c:v>
                </c:pt>
              </c:strCache>
            </c:strRef>
          </c:cat>
          <c:val>
            <c:numRef>
              <c:f>ImageNet!$J$2:$M$2</c:f>
              <c:numCache>
                <c:formatCode>General</c:formatCode>
                <c:ptCount val="4"/>
                <c:pt idx="0">
                  <c:v>15.28</c:v>
                </c:pt>
                <c:pt idx="1">
                  <c:v>16.36</c:v>
                </c:pt>
                <c:pt idx="2">
                  <c:v>15.72</c:v>
                </c:pt>
                <c:pt idx="3">
                  <c:v>14.44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2E-4E20-98B3-BBFA4F526A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18719616"/>
        <c:axId val="1363762080"/>
      </c:barChart>
      <c:catAx>
        <c:axId val="181871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62080"/>
        <c:crosses val="autoZero"/>
        <c:auto val="1"/>
        <c:lblAlgn val="ctr"/>
        <c:lblOffset val="100"/>
        <c:noMultiLvlLbl val="0"/>
      </c:catAx>
      <c:valAx>
        <c:axId val="136376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Final Test Error</a:t>
                </a:r>
              </a:p>
            </c:rich>
          </c:tx>
          <c:layout>
            <c:manualLayout>
              <c:xMode val="edge"/>
              <c:yMode val="edge"/>
              <c:x val="1.4355273038423527E-2"/>
              <c:y val="0.145873336950087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719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501912966208379"/>
          <c:y val="5.4426758811913355E-2"/>
          <c:w val="0.78236220472440943"/>
          <c:h val="0.62261783375835933"/>
        </c:manualLayout>
      </c:layout>
      <c:lineChart>
        <c:grouping val="standard"/>
        <c:varyColors val="0"/>
        <c:ser>
          <c:idx val="0"/>
          <c:order val="0"/>
          <c:tx>
            <c:strRef>
              <c:f>TestABinaryErrors!$K$1</c:f>
              <c:strCache>
                <c:ptCount val="1"/>
                <c:pt idx="0">
                  <c:v>Classification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TestABinaryErrors!$A$2:$A$176</c:f>
              <c:numCache>
                <c:formatCode>General</c:formatCode>
                <c:ptCount val="17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</c:numCache>
            </c:numRef>
          </c:cat>
          <c:val>
            <c:numRef>
              <c:f>TestABinaryErrors!$K$2:$K$176</c:f>
              <c:numCache>
                <c:formatCode>General</c:formatCode>
                <c:ptCount val="175"/>
                <c:pt idx="0">
                  <c:v>81.146666666666661</c:v>
                </c:pt>
                <c:pt idx="1">
                  <c:v>73.02</c:v>
                </c:pt>
                <c:pt idx="2">
                  <c:v>63.353333333333332</c:v>
                </c:pt>
                <c:pt idx="3">
                  <c:v>57.606666666666662</c:v>
                </c:pt>
                <c:pt idx="4">
                  <c:v>53.859999999999992</c:v>
                </c:pt>
                <c:pt idx="5">
                  <c:v>48.693333333333328</c:v>
                </c:pt>
                <c:pt idx="6">
                  <c:v>47.44</c:v>
                </c:pt>
                <c:pt idx="7">
                  <c:v>46.833333333333336</c:v>
                </c:pt>
                <c:pt idx="8">
                  <c:v>45.966666666666661</c:v>
                </c:pt>
                <c:pt idx="9">
                  <c:v>43.379999999999995</c:v>
                </c:pt>
                <c:pt idx="10">
                  <c:v>42.326666666666661</c:v>
                </c:pt>
                <c:pt idx="11">
                  <c:v>40.26</c:v>
                </c:pt>
                <c:pt idx="12">
                  <c:v>37.706666666666671</c:v>
                </c:pt>
                <c:pt idx="13">
                  <c:v>38.299999999999997</c:v>
                </c:pt>
                <c:pt idx="14">
                  <c:v>37.75333333333333</c:v>
                </c:pt>
                <c:pt idx="15">
                  <c:v>37.173333333333339</c:v>
                </c:pt>
                <c:pt idx="16">
                  <c:v>37.559999999999995</c:v>
                </c:pt>
                <c:pt idx="17">
                  <c:v>37.479999999999997</c:v>
                </c:pt>
                <c:pt idx="18">
                  <c:v>36.126666666666665</c:v>
                </c:pt>
                <c:pt idx="19">
                  <c:v>37.04666666666666</c:v>
                </c:pt>
                <c:pt idx="20">
                  <c:v>34.373333333333328</c:v>
                </c:pt>
                <c:pt idx="21">
                  <c:v>34.813333333333333</c:v>
                </c:pt>
                <c:pt idx="22">
                  <c:v>34.806666666666672</c:v>
                </c:pt>
                <c:pt idx="23">
                  <c:v>34.5</c:v>
                </c:pt>
                <c:pt idx="24">
                  <c:v>36.300000000000004</c:v>
                </c:pt>
                <c:pt idx="25">
                  <c:v>35.093333333333334</c:v>
                </c:pt>
                <c:pt idx="26">
                  <c:v>33.613333333333337</c:v>
                </c:pt>
                <c:pt idx="27">
                  <c:v>35.313333333333333</c:v>
                </c:pt>
                <c:pt idx="28">
                  <c:v>33.006666666666668</c:v>
                </c:pt>
                <c:pt idx="29">
                  <c:v>32.46</c:v>
                </c:pt>
                <c:pt idx="30">
                  <c:v>33.493333333333332</c:v>
                </c:pt>
                <c:pt idx="31">
                  <c:v>33.699999999999996</c:v>
                </c:pt>
                <c:pt idx="32">
                  <c:v>32.753333333333337</c:v>
                </c:pt>
                <c:pt idx="33">
                  <c:v>33.826666666666661</c:v>
                </c:pt>
                <c:pt idx="34">
                  <c:v>31.52</c:v>
                </c:pt>
                <c:pt idx="35">
                  <c:v>32.186666666666667</c:v>
                </c:pt>
                <c:pt idx="36">
                  <c:v>32.326666666666668</c:v>
                </c:pt>
                <c:pt idx="37">
                  <c:v>32.653333333333336</c:v>
                </c:pt>
                <c:pt idx="38">
                  <c:v>31.959999999999997</c:v>
                </c:pt>
                <c:pt idx="39">
                  <c:v>32.28</c:v>
                </c:pt>
                <c:pt idx="40">
                  <c:v>33.633333333333333</c:v>
                </c:pt>
                <c:pt idx="41">
                  <c:v>34.25333333333333</c:v>
                </c:pt>
                <c:pt idx="42">
                  <c:v>31.406666666666666</c:v>
                </c:pt>
                <c:pt idx="43">
                  <c:v>30.599999999999998</c:v>
                </c:pt>
                <c:pt idx="44">
                  <c:v>30.933333333333337</c:v>
                </c:pt>
                <c:pt idx="45">
                  <c:v>32.28</c:v>
                </c:pt>
                <c:pt idx="46">
                  <c:v>31.206666666666667</c:v>
                </c:pt>
                <c:pt idx="47">
                  <c:v>31.92</c:v>
                </c:pt>
                <c:pt idx="48">
                  <c:v>32.379999999999995</c:v>
                </c:pt>
                <c:pt idx="49">
                  <c:v>32.286666666666669</c:v>
                </c:pt>
                <c:pt idx="50">
                  <c:v>30.506666666666664</c:v>
                </c:pt>
                <c:pt idx="51">
                  <c:v>31.466666666666669</c:v>
                </c:pt>
                <c:pt idx="52">
                  <c:v>28.846666666666664</c:v>
                </c:pt>
                <c:pt idx="53">
                  <c:v>30.246666666666666</c:v>
                </c:pt>
                <c:pt idx="54">
                  <c:v>30.353333333333335</c:v>
                </c:pt>
                <c:pt idx="55">
                  <c:v>32.360000000000007</c:v>
                </c:pt>
                <c:pt idx="56">
                  <c:v>31.060000000000002</c:v>
                </c:pt>
                <c:pt idx="57">
                  <c:v>30.533333333333331</c:v>
                </c:pt>
                <c:pt idx="58">
                  <c:v>31.426666666666666</c:v>
                </c:pt>
                <c:pt idx="59">
                  <c:v>30.08666666666667</c:v>
                </c:pt>
                <c:pt idx="60">
                  <c:v>30.546666666666667</c:v>
                </c:pt>
                <c:pt idx="61">
                  <c:v>31.773333333333337</c:v>
                </c:pt>
                <c:pt idx="62">
                  <c:v>31.586666666666662</c:v>
                </c:pt>
                <c:pt idx="63">
                  <c:v>30.26</c:v>
                </c:pt>
                <c:pt idx="64">
                  <c:v>31.106666666666666</c:v>
                </c:pt>
                <c:pt idx="65">
                  <c:v>28.933333333333334</c:v>
                </c:pt>
                <c:pt idx="66">
                  <c:v>31.02</c:v>
                </c:pt>
                <c:pt idx="67">
                  <c:v>30.906666666666666</c:v>
                </c:pt>
                <c:pt idx="68">
                  <c:v>30.36</c:v>
                </c:pt>
                <c:pt idx="69">
                  <c:v>30.973333333333333</c:v>
                </c:pt>
                <c:pt idx="70">
                  <c:v>30.106666666666666</c:v>
                </c:pt>
                <c:pt idx="71">
                  <c:v>30.306666666666661</c:v>
                </c:pt>
                <c:pt idx="72">
                  <c:v>29.599999999999998</c:v>
                </c:pt>
                <c:pt idx="73">
                  <c:v>30.22</c:v>
                </c:pt>
                <c:pt idx="74">
                  <c:v>31.313333333333333</c:v>
                </c:pt>
                <c:pt idx="75">
                  <c:v>29.886666666666667</c:v>
                </c:pt>
                <c:pt idx="76">
                  <c:v>30.48</c:v>
                </c:pt>
                <c:pt idx="77">
                  <c:v>29.466666666666669</c:v>
                </c:pt>
                <c:pt idx="78">
                  <c:v>29.313333333333333</c:v>
                </c:pt>
                <c:pt idx="79">
                  <c:v>31.340000000000003</c:v>
                </c:pt>
                <c:pt idx="80">
                  <c:v>30.080000000000002</c:v>
                </c:pt>
                <c:pt idx="81">
                  <c:v>30.286666666666665</c:v>
                </c:pt>
                <c:pt idx="82">
                  <c:v>29.186666666666667</c:v>
                </c:pt>
                <c:pt idx="83">
                  <c:v>30.193333333333332</c:v>
                </c:pt>
                <c:pt idx="84">
                  <c:v>29.793333333333333</c:v>
                </c:pt>
                <c:pt idx="85">
                  <c:v>29.086666666666662</c:v>
                </c:pt>
                <c:pt idx="86">
                  <c:v>30.813333333333333</c:v>
                </c:pt>
                <c:pt idx="87">
                  <c:v>31.546666666666667</c:v>
                </c:pt>
                <c:pt idx="88">
                  <c:v>29.933333333333334</c:v>
                </c:pt>
                <c:pt idx="89">
                  <c:v>30.566666666666663</c:v>
                </c:pt>
                <c:pt idx="90">
                  <c:v>31.959999999999997</c:v>
                </c:pt>
                <c:pt idx="91">
                  <c:v>30.326666666666668</c:v>
                </c:pt>
                <c:pt idx="92">
                  <c:v>29.093333333333334</c:v>
                </c:pt>
                <c:pt idx="93">
                  <c:v>31.16</c:v>
                </c:pt>
                <c:pt idx="94">
                  <c:v>29.093333333333334</c:v>
                </c:pt>
                <c:pt idx="95">
                  <c:v>30.086666666666662</c:v>
                </c:pt>
                <c:pt idx="96">
                  <c:v>29.14</c:v>
                </c:pt>
                <c:pt idx="97">
                  <c:v>28.86</c:v>
                </c:pt>
                <c:pt idx="98">
                  <c:v>30.900000000000002</c:v>
                </c:pt>
                <c:pt idx="99">
                  <c:v>29.573333333333334</c:v>
                </c:pt>
                <c:pt idx="100">
                  <c:v>29.593333333333334</c:v>
                </c:pt>
                <c:pt idx="101">
                  <c:v>29.400000000000002</c:v>
                </c:pt>
                <c:pt idx="102">
                  <c:v>29.48</c:v>
                </c:pt>
                <c:pt idx="103">
                  <c:v>30.466666666666669</c:v>
                </c:pt>
                <c:pt idx="104">
                  <c:v>30.24</c:v>
                </c:pt>
                <c:pt idx="105">
                  <c:v>29.453333333333333</c:v>
                </c:pt>
                <c:pt idx="106">
                  <c:v>30.193333333333332</c:v>
                </c:pt>
                <c:pt idx="107">
                  <c:v>29.42</c:v>
                </c:pt>
                <c:pt idx="108">
                  <c:v>29.820000000000004</c:v>
                </c:pt>
                <c:pt idx="109">
                  <c:v>28.320000000000004</c:v>
                </c:pt>
                <c:pt idx="110">
                  <c:v>30.693333333333332</c:v>
                </c:pt>
                <c:pt idx="111">
                  <c:v>28.626666666666665</c:v>
                </c:pt>
                <c:pt idx="112">
                  <c:v>29.786666666666665</c:v>
                </c:pt>
                <c:pt idx="113">
                  <c:v>31.933333333333334</c:v>
                </c:pt>
                <c:pt idx="114">
                  <c:v>30.486666666666665</c:v>
                </c:pt>
                <c:pt idx="115">
                  <c:v>28.973333333333333</c:v>
                </c:pt>
                <c:pt idx="116">
                  <c:v>29.933333333333337</c:v>
                </c:pt>
                <c:pt idx="117">
                  <c:v>30.320000000000004</c:v>
                </c:pt>
                <c:pt idx="118">
                  <c:v>30.173333333333336</c:v>
                </c:pt>
                <c:pt idx="119">
                  <c:v>30.040000000000003</c:v>
                </c:pt>
                <c:pt idx="120">
                  <c:v>30.333333333333332</c:v>
                </c:pt>
                <c:pt idx="121">
                  <c:v>29.906666666666666</c:v>
                </c:pt>
                <c:pt idx="122">
                  <c:v>29.646666666666665</c:v>
                </c:pt>
                <c:pt idx="123">
                  <c:v>29.026666666666667</c:v>
                </c:pt>
                <c:pt idx="124">
                  <c:v>30.066666666666663</c:v>
                </c:pt>
                <c:pt idx="125">
                  <c:v>20.486666666666668</c:v>
                </c:pt>
                <c:pt idx="126">
                  <c:v>20.2</c:v>
                </c:pt>
                <c:pt idx="127">
                  <c:v>20.22</c:v>
                </c:pt>
                <c:pt idx="128">
                  <c:v>20.239999999999998</c:v>
                </c:pt>
                <c:pt idx="129">
                  <c:v>20.2</c:v>
                </c:pt>
                <c:pt idx="130">
                  <c:v>20.173333333333332</c:v>
                </c:pt>
                <c:pt idx="131">
                  <c:v>20.14</c:v>
                </c:pt>
                <c:pt idx="132">
                  <c:v>19.966666666666665</c:v>
                </c:pt>
                <c:pt idx="133">
                  <c:v>20.239999999999998</c:v>
                </c:pt>
                <c:pt idx="134">
                  <c:v>19.806666666666668</c:v>
                </c:pt>
                <c:pt idx="135">
                  <c:v>20.073333333333334</c:v>
                </c:pt>
                <c:pt idx="136">
                  <c:v>20.060000000000002</c:v>
                </c:pt>
                <c:pt idx="137">
                  <c:v>20.146666666666665</c:v>
                </c:pt>
                <c:pt idx="138">
                  <c:v>20.286666666666665</c:v>
                </c:pt>
                <c:pt idx="139">
                  <c:v>20.239999999999998</c:v>
                </c:pt>
                <c:pt idx="140">
                  <c:v>20.213333333333335</c:v>
                </c:pt>
                <c:pt idx="141">
                  <c:v>20.08666666666667</c:v>
                </c:pt>
                <c:pt idx="142">
                  <c:v>20.253333333333334</c:v>
                </c:pt>
                <c:pt idx="143">
                  <c:v>20.126666666666669</c:v>
                </c:pt>
                <c:pt idx="144">
                  <c:v>19.946666666666669</c:v>
                </c:pt>
                <c:pt idx="145">
                  <c:v>20.08666666666667</c:v>
                </c:pt>
                <c:pt idx="146">
                  <c:v>20.173333333333336</c:v>
                </c:pt>
                <c:pt idx="147">
                  <c:v>20.146666666666665</c:v>
                </c:pt>
                <c:pt idx="148">
                  <c:v>20.246666666666666</c:v>
                </c:pt>
                <c:pt idx="149">
                  <c:v>20.173333333333332</c:v>
                </c:pt>
                <c:pt idx="150">
                  <c:v>20.059999999999999</c:v>
                </c:pt>
                <c:pt idx="151">
                  <c:v>20.040000000000003</c:v>
                </c:pt>
                <c:pt idx="152">
                  <c:v>20.006666666666664</c:v>
                </c:pt>
                <c:pt idx="153">
                  <c:v>20.053333333333331</c:v>
                </c:pt>
                <c:pt idx="154">
                  <c:v>20.193333333333332</c:v>
                </c:pt>
                <c:pt idx="155">
                  <c:v>19.98</c:v>
                </c:pt>
                <c:pt idx="156">
                  <c:v>20.046666666666667</c:v>
                </c:pt>
                <c:pt idx="157">
                  <c:v>19.993333333333336</c:v>
                </c:pt>
                <c:pt idx="158">
                  <c:v>20.213333333333335</c:v>
                </c:pt>
                <c:pt idx="159">
                  <c:v>19.873333333333331</c:v>
                </c:pt>
                <c:pt idx="160">
                  <c:v>20.060000000000002</c:v>
                </c:pt>
                <c:pt idx="161">
                  <c:v>20.286666666666665</c:v>
                </c:pt>
                <c:pt idx="162">
                  <c:v>20.013333333333335</c:v>
                </c:pt>
                <c:pt idx="163">
                  <c:v>20.033333333333335</c:v>
                </c:pt>
                <c:pt idx="164">
                  <c:v>19.893333333333334</c:v>
                </c:pt>
                <c:pt idx="165">
                  <c:v>19.973333333333333</c:v>
                </c:pt>
                <c:pt idx="166">
                  <c:v>20.126666666666665</c:v>
                </c:pt>
                <c:pt idx="167">
                  <c:v>20.093333333333334</c:v>
                </c:pt>
                <c:pt idx="168">
                  <c:v>20.16</c:v>
                </c:pt>
                <c:pt idx="169">
                  <c:v>20.040000000000003</c:v>
                </c:pt>
                <c:pt idx="170">
                  <c:v>20.086666666666666</c:v>
                </c:pt>
                <c:pt idx="171">
                  <c:v>20.16</c:v>
                </c:pt>
                <c:pt idx="172">
                  <c:v>20.213333333333335</c:v>
                </c:pt>
                <c:pt idx="173">
                  <c:v>20.046666666666667</c:v>
                </c:pt>
                <c:pt idx="174">
                  <c:v>19.986666666666668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65-4E03-9398-CEA30327E9B8}"/>
            </c:ext>
          </c:extLst>
        </c:ser>
        <c:ser>
          <c:idx val="1"/>
          <c:order val="1"/>
          <c:tx>
            <c:strRef>
              <c:f>TestABinaryErrors!$L$1</c:f>
              <c:strCache>
                <c:ptCount val="1"/>
                <c:pt idx="0">
                  <c:v>Weighted sum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TestABinaryErrors!$A$2:$A$176</c:f>
              <c:numCache>
                <c:formatCode>General</c:formatCode>
                <c:ptCount val="17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</c:numCache>
            </c:numRef>
          </c:cat>
          <c:val>
            <c:numRef>
              <c:f>TestABinaryErrors!$L$2:$L$176</c:f>
              <c:numCache>
                <c:formatCode>General</c:formatCode>
                <c:ptCount val="175"/>
                <c:pt idx="0">
                  <c:v>65.162666666666595</c:v>
                </c:pt>
                <c:pt idx="1">
                  <c:v>60.681333333333264</c:v>
                </c:pt>
                <c:pt idx="2">
                  <c:v>51.742666666666629</c:v>
                </c:pt>
                <c:pt idx="3">
                  <c:v>47.854666666666638</c:v>
                </c:pt>
                <c:pt idx="4">
                  <c:v>44.531999999999961</c:v>
                </c:pt>
                <c:pt idx="5">
                  <c:v>41.384</c:v>
                </c:pt>
                <c:pt idx="6">
                  <c:v>40.559999999999967</c:v>
                </c:pt>
                <c:pt idx="7">
                  <c:v>38.475999999999999</c:v>
                </c:pt>
                <c:pt idx="8">
                  <c:v>37.3213333333333</c:v>
                </c:pt>
                <c:pt idx="9">
                  <c:v>35.137333333333338</c:v>
                </c:pt>
                <c:pt idx="10">
                  <c:v>35.1293333333333</c:v>
                </c:pt>
                <c:pt idx="11">
                  <c:v>33.198666666666668</c:v>
                </c:pt>
                <c:pt idx="12">
                  <c:v>31.639999999999969</c:v>
                </c:pt>
                <c:pt idx="13">
                  <c:v>32.083999999999968</c:v>
                </c:pt>
                <c:pt idx="14">
                  <c:v>31.614666666666665</c:v>
                </c:pt>
                <c:pt idx="15">
                  <c:v>30.511999999999961</c:v>
                </c:pt>
                <c:pt idx="16">
                  <c:v>31.626666666666637</c:v>
                </c:pt>
                <c:pt idx="17">
                  <c:v>31.026666666666632</c:v>
                </c:pt>
                <c:pt idx="18">
                  <c:v>29.673333333333332</c:v>
                </c:pt>
                <c:pt idx="19">
                  <c:v>30.731999999999971</c:v>
                </c:pt>
                <c:pt idx="20">
                  <c:v>28.586666666666599</c:v>
                </c:pt>
                <c:pt idx="21">
                  <c:v>28.877333333333297</c:v>
                </c:pt>
                <c:pt idx="22">
                  <c:v>28.411999999999995</c:v>
                </c:pt>
                <c:pt idx="23">
                  <c:v>28.206666666666635</c:v>
                </c:pt>
                <c:pt idx="24">
                  <c:v>29.921333333333298</c:v>
                </c:pt>
                <c:pt idx="25">
                  <c:v>29.002666666666666</c:v>
                </c:pt>
                <c:pt idx="26">
                  <c:v>28.101333333333333</c:v>
                </c:pt>
                <c:pt idx="27">
                  <c:v>29.212</c:v>
                </c:pt>
                <c:pt idx="28">
                  <c:v>27.569333333333333</c:v>
                </c:pt>
                <c:pt idx="29">
                  <c:v>27.150666666666599</c:v>
                </c:pt>
                <c:pt idx="30">
                  <c:v>28.426666666666602</c:v>
                </c:pt>
                <c:pt idx="31">
                  <c:v>27.510666666666634</c:v>
                </c:pt>
                <c:pt idx="32">
                  <c:v>26.459999999999997</c:v>
                </c:pt>
                <c:pt idx="33">
                  <c:v>28.128</c:v>
                </c:pt>
                <c:pt idx="34">
                  <c:v>26.823999999999938</c:v>
                </c:pt>
                <c:pt idx="35">
                  <c:v>26.527999999999967</c:v>
                </c:pt>
                <c:pt idx="36">
                  <c:v>26.323999999999966</c:v>
                </c:pt>
                <c:pt idx="37">
                  <c:v>27.125333333333334</c:v>
                </c:pt>
                <c:pt idx="38">
                  <c:v>27.538666666666632</c:v>
                </c:pt>
                <c:pt idx="39">
                  <c:v>26.565333333333331</c:v>
                </c:pt>
                <c:pt idx="40">
                  <c:v>27.534666666666666</c:v>
                </c:pt>
                <c:pt idx="41">
                  <c:v>28.599999999999966</c:v>
                </c:pt>
                <c:pt idx="42">
                  <c:v>26.052000000000003</c:v>
                </c:pt>
                <c:pt idx="43">
                  <c:v>25.631999999999994</c:v>
                </c:pt>
                <c:pt idx="44">
                  <c:v>25.45866666666663</c:v>
                </c:pt>
                <c:pt idx="45">
                  <c:v>26.509333333333263</c:v>
                </c:pt>
                <c:pt idx="46">
                  <c:v>25.857333333333301</c:v>
                </c:pt>
                <c:pt idx="47">
                  <c:v>26.165333333333333</c:v>
                </c:pt>
                <c:pt idx="48">
                  <c:v>27.553333333333331</c:v>
                </c:pt>
                <c:pt idx="49">
                  <c:v>26.98</c:v>
                </c:pt>
                <c:pt idx="50">
                  <c:v>25.191999999999965</c:v>
                </c:pt>
                <c:pt idx="51">
                  <c:v>27.477333333333334</c:v>
                </c:pt>
                <c:pt idx="52">
                  <c:v>23.905333333333299</c:v>
                </c:pt>
                <c:pt idx="53">
                  <c:v>25.635999999999999</c:v>
                </c:pt>
                <c:pt idx="54">
                  <c:v>25.379999999999967</c:v>
                </c:pt>
                <c:pt idx="55">
                  <c:v>26.786666666666665</c:v>
                </c:pt>
                <c:pt idx="56">
                  <c:v>25.99066666666663</c:v>
                </c:pt>
                <c:pt idx="57">
                  <c:v>26.090666666666664</c:v>
                </c:pt>
                <c:pt idx="58">
                  <c:v>27.09866666666667</c:v>
                </c:pt>
                <c:pt idx="59">
                  <c:v>24.841333333333335</c:v>
                </c:pt>
                <c:pt idx="60">
                  <c:v>25.360000000000003</c:v>
                </c:pt>
                <c:pt idx="61">
                  <c:v>26.343999999999966</c:v>
                </c:pt>
                <c:pt idx="62">
                  <c:v>25.637333333333302</c:v>
                </c:pt>
                <c:pt idx="63">
                  <c:v>25.097333333333335</c:v>
                </c:pt>
                <c:pt idx="64">
                  <c:v>25.821333333333332</c:v>
                </c:pt>
                <c:pt idx="65">
                  <c:v>24.586666666666602</c:v>
                </c:pt>
                <c:pt idx="66">
                  <c:v>25.849333333333334</c:v>
                </c:pt>
                <c:pt idx="67">
                  <c:v>26.2373333333333</c:v>
                </c:pt>
                <c:pt idx="68">
                  <c:v>25.279999999999969</c:v>
                </c:pt>
                <c:pt idx="69">
                  <c:v>25.957333333333299</c:v>
                </c:pt>
                <c:pt idx="70">
                  <c:v>25.28</c:v>
                </c:pt>
                <c:pt idx="71">
                  <c:v>25.231999999999999</c:v>
                </c:pt>
                <c:pt idx="72">
                  <c:v>25.066666666666666</c:v>
                </c:pt>
                <c:pt idx="73">
                  <c:v>25.001333333333303</c:v>
                </c:pt>
                <c:pt idx="74">
                  <c:v>26.331999999999965</c:v>
                </c:pt>
                <c:pt idx="75">
                  <c:v>25.310666666666634</c:v>
                </c:pt>
                <c:pt idx="76">
                  <c:v>25.919999999999998</c:v>
                </c:pt>
                <c:pt idx="77">
                  <c:v>24.41333333333333</c:v>
                </c:pt>
                <c:pt idx="78">
                  <c:v>24.387999999999966</c:v>
                </c:pt>
                <c:pt idx="79">
                  <c:v>26.267999999999933</c:v>
                </c:pt>
                <c:pt idx="80">
                  <c:v>25.226666666666635</c:v>
                </c:pt>
                <c:pt idx="81">
                  <c:v>25.894666666666634</c:v>
                </c:pt>
                <c:pt idx="82">
                  <c:v>24.223999999999965</c:v>
                </c:pt>
                <c:pt idx="83">
                  <c:v>25.918666666666667</c:v>
                </c:pt>
                <c:pt idx="84">
                  <c:v>24.414666666666633</c:v>
                </c:pt>
                <c:pt idx="85">
                  <c:v>24.443999999999964</c:v>
                </c:pt>
                <c:pt idx="86">
                  <c:v>25.813333333333265</c:v>
                </c:pt>
                <c:pt idx="87">
                  <c:v>26.498666666666633</c:v>
                </c:pt>
                <c:pt idx="88">
                  <c:v>25.618666666666631</c:v>
                </c:pt>
                <c:pt idx="89">
                  <c:v>25.246666666666599</c:v>
                </c:pt>
                <c:pt idx="90">
                  <c:v>26.002666666666666</c:v>
                </c:pt>
                <c:pt idx="91">
                  <c:v>24.668000000000003</c:v>
                </c:pt>
                <c:pt idx="92">
                  <c:v>24.152000000000001</c:v>
                </c:pt>
                <c:pt idx="93">
                  <c:v>27.202666666666602</c:v>
                </c:pt>
                <c:pt idx="94">
                  <c:v>24.730666666666664</c:v>
                </c:pt>
                <c:pt idx="95">
                  <c:v>24.630666666666638</c:v>
                </c:pt>
                <c:pt idx="96">
                  <c:v>23.963999999999967</c:v>
                </c:pt>
                <c:pt idx="97">
                  <c:v>23.782666666666632</c:v>
                </c:pt>
                <c:pt idx="98">
                  <c:v>25.649333333333299</c:v>
                </c:pt>
                <c:pt idx="99">
                  <c:v>24.7253333333333</c:v>
                </c:pt>
                <c:pt idx="100">
                  <c:v>24.665333333333265</c:v>
                </c:pt>
                <c:pt idx="101">
                  <c:v>25.341333333333267</c:v>
                </c:pt>
                <c:pt idx="102">
                  <c:v>24.341333333333299</c:v>
                </c:pt>
                <c:pt idx="103">
                  <c:v>25.746666666666631</c:v>
                </c:pt>
                <c:pt idx="104">
                  <c:v>25.069333333333301</c:v>
                </c:pt>
                <c:pt idx="105">
                  <c:v>24.695999999999998</c:v>
                </c:pt>
                <c:pt idx="106">
                  <c:v>25.211999999999932</c:v>
                </c:pt>
                <c:pt idx="107">
                  <c:v>24.459999999999997</c:v>
                </c:pt>
                <c:pt idx="108">
                  <c:v>24.899999999999967</c:v>
                </c:pt>
                <c:pt idx="109">
                  <c:v>23.584</c:v>
                </c:pt>
                <c:pt idx="110">
                  <c:v>25.693333333333271</c:v>
                </c:pt>
                <c:pt idx="111">
                  <c:v>23.933333333333266</c:v>
                </c:pt>
                <c:pt idx="112">
                  <c:v>24.290666666666635</c:v>
                </c:pt>
                <c:pt idx="113">
                  <c:v>26.231999999999999</c:v>
                </c:pt>
                <c:pt idx="114">
                  <c:v>25.113333333333298</c:v>
                </c:pt>
                <c:pt idx="115">
                  <c:v>23.85066666666663</c:v>
                </c:pt>
                <c:pt idx="116">
                  <c:v>26.040000000000003</c:v>
                </c:pt>
                <c:pt idx="117">
                  <c:v>24.863999999999965</c:v>
                </c:pt>
                <c:pt idx="118">
                  <c:v>24.882666666666598</c:v>
                </c:pt>
                <c:pt idx="119">
                  <c:v>24.69599999999993</c:v>
                </c:pt>
                <c:pt idx="120">
                  <c:v>24.570666666666668</c:v>
                </c:pt>
                <c:pt idx="121">
                  <c:v>24.557333333333332</c:v>
                </c:pt>
                <c:pt idx="122">
                  <c:v>24.214666666666631</c:v>
                </c:pt>
                <c:pt idx="123">
                  <c:v>24.271999999999966</c:v>
                </c:pt>
                <c:pt idx="124">
                  <c:v>24.471999999999966</c:v>
                </c:pt>
                <c:pt idx="125">
                  <c:v>16.865333333333332</c:v>
                </c:pt>
                <c:pt idx="126">
                  <c:v>16.661333333333335</c:v>
                </c:pt>
                <c:pt idx="127">
                  <c:v>16.5453333333333</c:v>
                </c:pt>
                <c:pt idx="128">
                  <c:v>16.583999999999964</c:v>
                </c:pt>
                <c:pt idx="129">
                  <c:v>16.535999999999969</c:v>
                </c:pt>
                <c:pt idx="130">
                  <c:v>16.535999999999969</c:v>
                </c:pt>
                <c:pt idx="131">
                  <c:v>16.457333333333299</c:v>
                </c:pt>
                <c:pt idx="132">
                  <c:v>16.433333333333298</c:v>
                </c:pt>
                <c:pt idx="133">
                  <c:v>16.512</c:v>
                </c:pt>
                <c:pt idx="134">
                  <c:v>16.225333333333335</c:v>
                </c:pt>
                <c:pt idx="135">
                  <c:v>16.366666666666635</c:v>
                </c:pt>
                <c:pt idx="136">
                  <c:v>16.4173333333333</c:v>
                </c:pt>
                <c:pt idx="137">
                  <c:v>16.488000000000003</c:v>
                </c:pt>
                <c:pt idx="138">
                  <c:v>16.531999999999968</c:v>
                </c:pt>
                <c:pt idx="139">
                  <c:v>16.474666666666632</c:v>
                </c:pt>
                <c:pt idx="140">
                  <c:v>16.541333333333334</c:v>
                </c:pt>
                <c:pt idx="141">
                  <c:v>16.388000000000002</c:v>
                </c:pt>
                <c:pt idx="142">
                  <c:v>16.527999999999967</c:v>
                </c:pt>
                <c:pt idx="143">
                  <c:v>16.422666666666633</c:v>
                </c:pt>
                <c:pt idx="144">
                  <c:v>16.306666666666668</c:v>
                </c:pt>
                <c:pt idx="145">
                  <c:v>16.4493333333333</c:v>
                </c:pt>
                <c:pt idx="146">
                  <c:v>16.493333333333336</c:v>
                </c:pt>
                <c:pt idx="147">
                  <c:v>16.421333333333298</c:v>
                </c:pt>
                <c:pt idx="148">
                  <c:v>16.550666666666633</c:v>
                </c:pt>
                <c:pt idx="149">
                  <c:v>16.407999999999966</c:v>
                </c:pt>
                <c:pt idx="150">
                  <c:v>16.3533333333333</c:v>
                </c:pt>
                <c:pt idx="151">
                  <c:v>16.383999999999968</c:v>
                </c:pt>
                <c:pt idx="152">
                  <c:v>16.385333333333332</c:v>
                </c:pt>
                <c:pt idx="153">
                  <c:v>16.306666666666668</c:v>
                </c:pt>
                <c:pt idx="154">
                  <c:v>16.454666666666636</c:v>
                </c:pt>
                <c:pt idx="155">
                  <c:v>16.323999999999966</c:v>
                </c:pt>
                <c:pt idx="156">
                  <c:v>16.369333333333302</c:v>
                </c:pt>
                <c:pt idx="157">
                  <c:v>16.334666666666632</c:v>
                </c:pt>
                <c:pt idx="158">
                  <c:v>16.431999999999999</c:v>
                </c:pt>
                <c:pt idx="159">
                  <c:v>16.206666666666667</c:v>
                </c:pt>
                <c:pt idx="160">
                  <c:v>16.379999999999967</c:v>
                </c:pt>
                <c:pt idx="161">
                  <c:v>16.454666666666636</c:v>
                </c:pt>
                <c:pt idx="162">
                  <c:v>16.322666666666635</c:v>
                </c:pt>
                <c:pt idx="163">
                  <c:v>16.350666666666633</c:v>
                </c:pt>
                <c:pt idx="164">
                  <c:v>16.234666666666634</c:v>
                </c:pt>
                <c:pt idx="165">
                  <c:v>16.237333333333336</c:v>
                </c:pt>
                <c:pt idx="166">
                  <c:v>16.412000000000003</c:v>
                </c:pt>
                <c:pt idx="167">
                  <c:v>16.381333333333334</c:v>
                </c:pt>
                <c:pt idx="168">
                  <c:v>16.431999999999999</c:v>
                </c:pt>
                <c:pt idx="169">
                  <c:v>16.3333333333333</c:v>
                </c:pt>
                <c:pt idx="170">
                  <c:v>16.3666666666666</c:v>
                </c:pt>
                <c:pt idx="171">
                  <c:v>16.413333333333298</c:v>
                </c:pt>
                <c:pt idx="172">
                  <c:v>16.439999999999966</c:v>
                </c:pt>
                <c:pt idx="173">
                  <c:v>16.34</c:v>
                </c:pt>
                <c:pt idx="174">
                  <c:v>16.277333333333299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65-4E03-9398-CEA30327E9B8}"/>
            </c:ext>
          </c:extLst>
        </c:ser>
        <c:ser>
          <c:idx val="2"/>
          <c:order val="2"/>
          <c:tx>
            <c:strRef>
              <c:f>TestABinaryErrors!$M$1</c:f>
              <c:strCache>
                <c:ptCount val="1"/>
                <c:pt idx="0">
                  <c:v>Binary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TestABinaryErrors!$A$2:$A$176</c:f>
              <c:numCache>
                <c:formatCode>General</c:formatCode>
                <c:ptCount val="17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</c:numCache>
            </c:numRef>
          </c:cat>
          <c:val>
            <c:numRef>
              <c:f>TestABinaryErrors!$M$2:$M$176</c:f>
              <c:numCache>
                <c:formatCode>General</c:formatCode>
                <c:ptCount val="175"/>
                <c:pt idx="0">
                  <c:v>41.186666666666504</c:v>
                </c:pt>
                <c:pt idx="1">
                  <c:v>42.173333333333161</c:v>
                </c:pt>
                <c:pt idx="2">
                  <c:v>34.32666666666659</c:v>
                </c:pt>
                <c:pt idx="3">
                  <c:v>33.226666666666581</c:v>
                </c:pt>
                <c:pt idx="4">
                  <c:v>30.539999999999921</c:v>
                </c:pt>
                <c:pt idx="5">
                  <c:v>30.42</c:v>
                </c:pt>
                <c:pt idx="6">
                  <c:v>30.239999999999913</c:v>
                </c:pt>
                <c:pt idx="7">
                  <c:v>25.939999999999998</c:v>
                </c:pt>
                <c:pt idx="8">
                  <c:v>24.353333333333254</c:v>
                </c:pt>
                <c:pt idx="9">
                  <c:v>22.773333333333337</c:v>
                </c:pt>
                <c:pt idx="10">
                  <c:v>24.333333333333258</c:v>
                </c:pt>
                <c:pt idx="11">
                  <c:v>22.606666666666666</c:v>
                </c:pt>
                <c:pt idx="12">
                  <c:v>22.539999999999917</c:v>
                </c:pt>
                <c:pt idx="13">
                  <c:v>22.759999999999916</c:v>
                </c:pt>
                <c:pt idx="14">
                  <c:v>22.406666666666666</c:v>
                </c:pt>
                <c:pt idx="15">
                  <c:v>20.519999999999914</c:v>
                </c:pt>
                <c:pt idx="16">
                  <c:v>22.726666666666588</c:v>
                </c:pt>
                <c:pt idx="17">
                  <c:v>21.346666666666582</c:v>
                </c:pt>
                <c:pt idx="18">
                  <c:v>19.993333333333336</c:v>
                </c:pt>
                <c:pt idx="19">
                  <c:v>21.259999999999923</c:v>
                </c:pt>
                <c:pt idx="20">
                  <c:v>19.906666666666499</c:v>
                </c:pt>
                <c:pt idx="21">
                  <c:v>19.973333333333247</c:v>
                </c:pt>
                <c:pt idx="22">
                  <c:v>18.819999999999997</c:v>
                </c:pt>
                <c:pt idx="23">
                  <c:v>18.76666666666658</c:v>
                </c:pt>
                <c:pt idx="24">
                  <c:v>20.35333333333325</c:v>
                </c:pt>
                <c:pt idx="25">
                  <c:v>19.866666666666664</c:v>
                </c:pt>
                <c:pt idx="26">
                  <c:v>19.833333333333336</c:v>
                </c:pt>
                <c:pt idx="27">
                  <c:v>20.059999999999999</c:v>
                </c:pt>
                <c:pt idx="28">
                  <c:v>19.413333333333338</c:v>
                </c:pt>
                <c:pt idx="29">
                  <c:v>19.186666666666508</c:v>
                </c:pt>
                <c:pt idx="30">
                  <c:v>20.826666666666508</c:v>
                </c:pt>
                <c:pt idx="31">
                  <c:v>18.226666666666578</c:v>
                </c:pt>
                <c:pt idx="32">
                  <c:v>17.02</c:v>
                </c:pt>
                <c:pt idx="33">
                  <c:v>19.580000000000002</c:v>
                </c:pt>
                <c:pt idx="34">
                  <c:v>19.779999999999834</c:v>
                </c:pt>
                <c:pt idx="35">
                  <c:v>18.039999999999917</c:v>
                </c:pt>
                <c:pt idx="36">
                  <c:v>17.319999999999911</c:v>
                </c:pt>
                <c:pt idx="37">
                  <c:v>18.833333333333332</c:v>
                </c:pt>
                <c:pt idx="38">
                  <c:v>20.906666666666581</c:v>
                </c:pt>
                <c:pt idx="39">
                  <c:v>17.993333333333336</c:v>
                </c:pt>
                <c:pt idx="40">
                  <c:v>18.38666666666667</c:v>
                </c:pt>
                <c:pt idx="41">
                  <c:v>20.119999999999923</c:v>
                </c:pt>
                <c:pt idx="42">
                  <c:v>18.02</c:v>
                </c:pt>
                <c:pt idx="43">
                  <c:v>18.180000000000003</c:v>
                </c:pt>
                <c:pt idx="44">
                  <c:v>17.246666666666581</c:v>
                </c:pt>
                <c:pt idx="45">
                  <c:v>17.853333333333165</c:v>
                </c:pt>
                <c:pt idx="46">
                  <c:v>17.833333333333254</c:v>
                </c:pt>
                <c:pt idx="47">
                  <c:v>17.533333333333331</c:v>
                </c:pt>
                <c:pt idx="48">
                  <c:v>20.313333333333336</c:v>
                </c:pt>
                <c:pt idx="49">
                  <c:v>19.02</c:v>
                </c:pt>
                <c:pt idx="50">
                  <c:v>17.219999999999921</c:v>
                </c:pt>
                <c:pt idx="51">
                  <c:v>21.493333333333336</c:v>
                </c:pt>
                <c:pt idx="52">
                  <c:v>16.493333333333251</c:v>
                </c:pt>
                <c:pt idx="53">
                  <c:v>18.72</c:v>
                </c:pt>
                <c:pt idx="54">
                  <c:v>17.919999999999916</c:v>
                </c:pt>
                <c:pt idx="55">
                  <c:v>18.426666666666666</c:v>
                </c:pt>
                <c:pt idx="56">
                  <c:v>18.386666666666585</c:v>
                </c:pt>
                <c:pt idx="57">
                  <c:v>19.426666666666666</c:v>
                </c:pt>
                <c:pt idx="58">
                  <c:v>20.606666666666669</c:v>
                </c:pt>
                <c:pt idx="59">
                  <c:v>16.973333333333333</c:v>
                </c:pt>
                <c:pt idx="60">
                  <c:v>17.580000000000002</c:v>
                </c:pt>
                <c:pt idx="61">
                  <c:v>18.199999999999918</c:v>
                </c:pt>
                <c:pt idx="62">
                  <c:v>16.713333333333253</c:v>
                </c:pt>
                <c:pt idx="63">
                  <c:v>17.353333333333339</c:v>
                </c:pt>
                <c:pt idx="64">
                  <c:v>17.893333333333342</c:v>
                </c:pt>
                <c:pt idx="65">
                  <c:v>18.066666666666503</c:v>
                </c:pt>
                <c:pt idx="66">
                  <c:v>18.093333333333334</c:v>
                </c:pt>
                <c:pt idx="67">
                  <c:v>19.233333333333249</c:v>
                </c:pt>
                <c:pt idx="68">
                  <c:v>17.659999999999922</c:v>
                </c:pt>
                <c:pt idx="69">
                  <c:v>18.433333333333252</c:v>
                </c:pt>
                <c:pt idx="70">
                  <c:v>18.04</c:v>
                </c:pt>
                <c:pt idx="71">
                  <c:v>17.620000000000005</c:v>
                </c:pt>
                <c:pt idx="72">
                  <c:v>18.266666666666669</c:v>
                </c:pt>
                <c:pt idx="73">
                  <c:v>17.17333333333325</c:v>
                </c:pt>
                <c:pt idx="74">
                  <c:v>18.859999999999914</c:v>
                </c:pt>
                <c:pt idx="75">
                  <c:v>18.446666666666587</c:v>
                </c:pt>
                <c:pt idx="76">
                  <c:v>19.079999999999998</c:v>
                </c:pt>
                <c:pt idx="77">
                  <c:v>16.833333333333332</c:v>
                </c:pt>
                <c:pt idx="78">
                  <c:v>16.999999999999915</c:v>
                </c:pt>
                <c:pt idx="79">
                  <c:v>18.659999999999837</c:v>
                </c:pt>
                <c:pt idx="80">
                  <c:v>17.94666666666658</c:v>
                </c:pt>
                <c:pt idx="81">
                  <c:v>19.306666666666583</c:v>
                </c:pt>
                <c:pt idx="82">
                  <c:v>16.779999999999919</c:v>
                </c:pt>
                <c:pt idx="83">
                  <c:v>19.506666666666664</c:v>
                </c:pt>
                <c:pt idx="84">
                  <c:v>16.346666666666582</c:v>
                </c:pt>
                <c:pt idx="85">
                  <c:v>17.479999999999922</c:v>
                </c:pt>
                <c:pt idx="86">
                  <c:v>18.313333333333169</c:v>
                </c:pt>
                <c:pt idx="87">
                  <c:v>18.926666666666577</c:v>
                </c:pt>
                <c:pt idx="88">
                  <c:v>19.146666666666579</c:v>
                </c:pt>
                <c:pt idx="89">
                  <c:v>17.266666666666502</c:v>
                </c:pt>
                <c:pt idx="90">
                  <c:v>17.066666666666663</c:v>
                </c:pt>
                <c:pt idx="91">
                  <c:v>16.180000000000003</c:v>
                </c:pt>
                <c:pt idx="92">
                  <c:v>16.739999999999998</c:v>
                </c:pt>
                <c:pt idx="93">
                  <c:v>21.266666666666502</c:v>
                </c:pt>
                <c:pt idx="94">
                  <c:v>18.186666666666664</c:v>
                </c:pt>
                <c:pt idx="95">
                  <c:v>16.446666666666584</c:v>
                </c:pt>
                <c:pt idx="96">
                  <c:v>16.199999999999918</c:v>
                </c:pt>
                <c:pt idx="97">
                  <c:v>16.166666666666586</c:v>
                </c:pt>
                <c:pt idx="98">
                  <c:v>17.773333333333252</c:v>
                </c:pt>
                <c:pt idx="99">
                  <c:v>17.453333333333251</c:v>
                </c:pt>
                <c:pt idx="100">
                  <c:v>17.273333333333166</c:v>
                </c:pt>
                <c:pt idx="101">
                  <c:v>19.253333333333163</c:v>
                </c:pt>
                <c:pt idx="102">
                  <c:v>16.633333333333251</c:v>
                </c:pt>
                <c:pt idx="103">
                  <c:v>18.666666666666583</c:v>
                </c:pt>
                <c:pt idx="104">
                  <c:v>17.313333333333251</c:v>
                </c:pt>
                <c:pt idx="105">
                  <c:v>17.560000000000006</c:v>
                </c:pt>
                <c:pt idx="106">
                  <c:v>17.739999999999835</c:v>
                </c:pt>
                <c:pt idx="107">
                  <c:v>17.02</c:v>
                </c:pt>
                <c:pt idx="108">
                  <c:v>17.519999999999914</c:v>
                </c:pt>
                <c:pt idx="109">
                  <c:v>16.479999999999997</c:v>
                </c:pt>
                <c:pt idx="110">
                  <c:v>18.193333333333172</c:v>
                </c:pt>
                <c:pt idx="111">
                  <c:v>16.893333333333171</c:v>
                </c:pt>
                <c:pt idx="112">
                  <c:v>16.046666666666585</c:v>
                </c:pt>
                <c:pt idx="113">
                  <c:v>17.68</c:v>
                </c:pt>
                <c:pt idx="114">
                  <c:v>17.053333333333246</c:v>
                </c:pt>
                <c:pt idx="115">
                  <c:v>16.166666666666586</c:v>
                </c:pt>
                <c:pt idx="116">
                  <c:v>20.2</c:v>
                </c:pt>
                <c:pt idx="117">
                  <c:v>16.679999999999918</c:v>
                </c:pt>
                <c:pt idx="118">
                  <c:v>16.946666666666506</c:v>
                </c:pt>
                <c:pt idx="119">
                  <c:v>16.679999999999836</c:v>
                </c:pt>
                <c:pt idx="120">
                  <c:v>15.926666666666668</c:v>
                </c:pt>
                <c:pt idx="121">
                  <c:v>16.533333333333342</c:v>
                </c:pt>
                <c:pt idx="122">
                  <c:v>16.066666666666585</c:v>
                </c:pt>
                <c:pt idx="123">
                  <c:v>17.139999999999919</c:v>
                </c:pt>
                <c:pt idx="124">
                  <c:v>16.079999999999917</c:v>
                </c:pt>
                <c:pt idx="125">
                  <c:v>11.433333333333332</c:v>
                </c:pt>
                <c:pt idx="126">
                  <c:v>11.353333333333333</c:v>
                </c:pt>
                <c:pt idx="127">
                  <c:v>11.033333333333248</c:v>
                </c:pt>
                <c:pt idx="128">
                  <c:v>11.099999999999916</c:v>
                </c:pt>
                <c:pt idx="129">
                  <c:v>11.039999999999919</c:v>
                </c:pt>
                <c:pt idx="130">
                  <c:v>11.079999999999918</c:v>
                </c:pt>
                <c:pt idx="131">
                  <c:v>10.933333333333252</c:v>
                </c:pt>
                <c:pt idx="132">
                  <c:v>11.133333333333249</c:v>
                </c:pt>
                <c:pt idx="133">
                  <c:v>10.920000000000002</c:v>
                </c:pt>
                <c:pt idx="134">
                  <c:v>10.853333333333333</c:v>
                </c:pt>
                <c:pt idx="135">
                  <c:v>10.806666666666585</c:v>
                </c:pt>
                <c:pt idx="136">
                  <c:v>10.953333333333248</c:v>
                </c:pt>
                <c:pt idx="137">
                  <c:v>11.000000000000002</c:v>
                </c:pt>
                <c:pt idx="138">
                  <c:v>10.89999999999992</c:v>
                </c:pt>
                <c:pt idx="139">
                  <c:v>10.826666666666583</c:v>
                </c:pt>
                <c:pt idx="140">
                  <c:v>11.033333333333337</c:v>
                </c:pt>
                <c:pt idx="141">
                  <c:v>10.840000000000003</c:v>
                </c:pt>
                <c:pt idx="142">
                  <c:v>10.939999999999918</c:v>
                </c:pt>
                <c:pt idx="143">
                  <c:v>10.866666666666584</c:v>
                </c:pt>
                <c:pt idx="144">
                  <c:v>10.846666666666666</c:v>
                </c:pt>
                <c:pt idx="145">
                  <c:v>10.993333333333249</c:v>
                </c:pt>
                <c:pt idx="146">
                  <c:v>10.973333333333334</c:v>
                </c:pt>
                <c:pt idx="147">
                  <c:v>10.83333333333325</c:v>
                </c:pt>
                <c:pt idx="148">
                  <c:v>11.006666666666584</c:v>
                </c:pt>
                <c:pt idx="149">
                  <c:v>10.759999999999918</c:v>
                </c:pt>
                <c:pt idx="150">
                  <c:v>10.793333333333251</c:v>
                </c:pt>
                <c:pt idx="151">
                  <c:v>10.899999999999919</c:v>
                </c:pt>
                <c:pt idx="152">
                  <c:v>10.953333333333333</c:v>
                </c:pt>
                <c:pt idx="153">
                  <c:v>10.686666666666667</c:v>
                </c:pt>
                <c:pt idx="154">
                  <c:v>10.846666666666584</c:v>
                </c:pt>
                <c:pt idx="155">
                  <c:v>10.839999999999916</c:v>
                </c:pt>
                <c:pt idx="156">
                  <c:v>10.853333333333252</c:v>
                </c:pt>
                <c:pt idx="157">
                  <c:v>10.846666666666584</c:v>
                </c:pt>
                <c:pt idx="158">
                  <c:v>10.76</c:v>
                </c:pt>
                <c:pt idx="159">
                  <c:v>10.706666666666669</c:v>
                </c:pt>
                <c:pt idx="160">
                  <c:v>10.859999999999916</c:v>
                </c:pt>
                <c:pt idx="161">
                  <c:v>10.706666666666585</c:v>
                </c:pt>
                <c:pt idx="162">
                  <c:v>10.786666666666584</c:v>
                </c:pt>
                <c:pt idx="163">
                  <c:v>10.826666666666583</c:v>
                </c:pt>
                <c:pt idx="164">
                  <c:v>10.746666666666583</c:v>
                </c:pt>
                <c:pt idx="165">
                  <c:v>10.633333333333335</c:v>
                </c:pt>
                <c:pt idx="166">
                  <c:v>10.840000000000003</c:v>
                </c:pt>
                <c:pt idx="167">
                  <c:v>10.813333333333333</c:v>
                </c:pt>
                <c:pt idx="168">
                  <c:v>10.840000000000002</c:v>
                </c:pt>
                <c:pt idx="169">
                  <c:v>10.77333333333325</c:v>
                </c:pt>
                <c:pt idx="170">
                  <c:v>10.786666666666504</c:v>
                </c:pt>
                <c:pt idx="171">
                  <c:v>10.79333333333325</c:v>
                </c:pt>
                <c:pt idx="172">
                  <c:v>10.779999999999914</c:v>
                </c:pt>
                <c:pt idx="173">
                  <c:v>10.779999999999996</c:v>
                </c:pt>
                <c:pt idx="174">
                  <c:v>10.713333333333246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265-4E03-9398-CEA30327E9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0765760"/>
        <c:axId val="1355382688"/>
      </c:lineChart>
      <c:catAx>
        <c:axId val="15207657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Epoch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5382688"/>
        <c:crosses val="autoZero"/>
        <c:auto val="1"/>
        <c:lblAlgn val="ctr"/>
        <c:lblOffset val="100"/>
        <c:tickLblSkip val="25"/>
        <c:noMultiLvlLbl val="0"/>
      </c:catAx>
      <c:valAx>
        <c:axId val="1355382688"/>
        <c:scaling>
          <c:orientation val="minMax"/>
          <c:max val="85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Test 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0765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5081762726397462"/>
          <c:y val="7.1098258220565758E-2"/>
          <c:w val="0.52193105653076199"/>
          <c:h val="0.380834905195566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6773023594714557"/>
          <c:y val="7.8794364187622618E-2"/>
          <c:w val="0.68269625186266181"/>
          <c:h val="0.55141304421094894"/>
        </c:manualLayout>
      </c:layout>
      <c:lineChart>
        <c:grouping val="standard"/>
        <c:varyColors val="0"/>
        <c:ser>
          <c:idx val="0"/>
          <c:order val="0"/>
          <c:tx>
            <c:strRef>
              <c:f>LongTail!$B$1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LongTail!$A$2:$A$101</c:f>
              <c:numCache>
                <c:formatCode>General</c:formatCode>
                <c:ptCount val="1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</c:numCache>
            </c:numRef>
          </c:cat>
          <c:val>
            <c:numRef>
              <c:f>LongTail!$B$2:$B$101</c:f>
              <c:numCache>
                <c:formatCode>General</c:formatCode>
                <c:ptCount val="100"/>
                <c:pt idx="0">
                  <c:v>51.4</c:v>
                </c:pt>
                <c:pt idx="1">
                  <c:v>46.04</c:v>
                </c:pt>
                <c:pt idx="2">
                  <c:v>43.62</c:v>
                </c:pt>
                <c:pt idx="3">
                  <c:v>44.12</c:v>
                </c:pt>
                <c:pt idx="4">
                  <c:v>42.02</c:v>
                </c:pt>
                <c:pt idx="5">
                  <c:v>41.3</c:v>
                </c:pt>
                <c:pt idx="6">
                  <c:v>41.34</c:v>
                </c:pt>
                <c:pt idx="7">
                  <c:v>40.479999999999997</c:v>
                </c:pt>
                <c:pt idx="8">
                  <c:v>39.799999999999997</c:v>
                </c:pt>
                <c:pt idx="9">
                  <c:v>40.42</c:v>
                </c:pt>
                <c:pt idx="10">
                  <c:v>40.119999999999997</c:v>
                </c:pt>
                <c:pt idx="11">
                  <c:v>40.58</c:v>
                </c:pt>
                <c:pt idx="12">
                  <c:v>40</c:v>
                </c:pt>
                <c:pt idx="13">
                  <c:v>39.68</c:v>
                </c:pt>
                <c:pt idx="14">
                  <c:v>40.46</c:v>
                </c:pt>
                <c:pt idx="15">
                  <c:v>39.28</c:v>
                </c:pt>
                <c:pt idx="16">
                  <c:v>39.44</c:v>
                </c:pt>
                <c:pt idx="17">
                  <c:v>39.22</c:v>
                </c:pt>
                <c:pt idx="18">
                  <c:v>40</c:v>
                </c:pt>
                <c:pt idx="19">
                  <c:v>39.24</c:v>
                </c:pt>
                <c:pt idx="20">
                  <c:v>39.86</c:v>
                </c:pt>
                <c:pt idx="21">
                  <c:v>39.56</c:v>
                </c:pt>
                <c:pt idx="22">
                  <c:v>39.36</c:v>
                </c:pt>
                <c:pt idx="23">
                  <c:v>38.94</c:v>
                </c:pt>
                <c:pt idx="24">
                  <c:v>39.380000000000003</c:v>
                </c:pt>
                <c:pt idx="25">
                  <c:v>39.18</c:v>
                </c:pt>
                <c:pt idx="26">
                  <c:v>39.1</c:v>
                </c:pt>
                <c:pt idx="27">
                  <c:v>39.24</c:v>
                </c:pt>
                <c:pt idx="28">
                  <c:v>39.58</c:v>
                </c:pt>
                <c:pt idx="29">
                  <c:v>39.380000000000003</c:v>
                </c:pt>
                <c:pt idx="30">
                  <c:v>39.5</c:v>
                </c:pt>
                <c:pt idx="31">
                  <c:v>39.54</c:v>
                </c:pt>
                <c:pt idx="32">
                  <c:v>38.9</c:v>
                </c:pt>
                <c:pt idx="33">
                  <c:v>39.340000000000003</c:v>
                </c:pt>
                <c:pt idx="34">
                  <c:v>39.26</c:v>
                </c:pt>
                <c:pt idx="35">
                  <c:v>38.799999999999997</c:v>
                </c:pt>
                <c:pt idx="36">
                  <c:v>39.24</c:v>
                </c:pt>
                <c:pt idx="37">
                  <c:v>38.92</c:v>
                </c:pt>
                <c:pt idx="38">
                  <c:v>39.18</c:v>
                </c:pt>
                <c:pt idx="39">
                  <c:v>39.08</c:v>
                </c:pt>
                <c:pt idx="40">
                  <c:v>38.96</c:v>
                </c:pt>
                <c:pt idx="41">
                  <c:v>39.1</c:v>
                </c:pt>
                <c:pt idx="42">
                  <c:v>39.24</c:v>
                </c:pt>
                <c:pt idx="43">
                  <c:v>39.28</c:v>
                </c:pt>
                <c:pt idx="44">
                  <c:v>38.799999999999997</c:v>
                </c:pt>
                <c:pt idx="45">
                  <c:v>38.9</c:v>
                </c:pt>
                <c:pt idx="46">
                  <c:v>39.020000000000003</c:v>
                </c:pt>
                <c:pt idx="47">
                  <c:v>38.880000000000003</c:v>
                </c:pt>
                <c:pt idx="48">
                  <c:v>39.26</c:v>
                </c:pt>
                <c:pt idx="49">
                  <c:v>38.64</c:v>
                </c:pt>
                <c:pt idx="50">
                  <c:v>38.880000000000003</c:v>
                </c:pt>
                <c:pt idx="51">
                  <c:v>38.659999999999997</c:v>
                </c:pt>
                <c:pt idx="52">
                  <c:v>38.64</c:v>
                </c:pt>
                <c:pt idx="53">
                  <c:v>38.520000000000003</c:v>
                </c:pt>
                <c:pt idx="54">
                  <c:v>38.78</c:v>
                </c:pt>
                <c:pt idx="55">
                  <c:v>38.58</c:v>
                </c:pt>
                <c:pt idx="56">
                  <c:v>38.46</c:v>
                </c:pt>
                <c:pt idx="57">
                  <c:v>38.4</c:v>
                </c:pt>
                <c:pt idx="58">
                  <c:v>38.159999999999997</c:v>
                </c:pt>
                <c:pt idx="59">
                  <c:v>38.520000000000003</c:v>
                </c:pt>
                <c:pt idx="60">
                  <c:v>38.72</c:v>
                </c:pt>
                <c:pt idx="61">
                  <c:v>38.340000000000003</c:v>
                </c:pt>
                <c:pt idx="62">
                  <c:v>38.520000000000003</c:v>
                </c:pt>
                <c:pt idx="63">
                  <c:v>38.58</c:v>
                </c:pt>
                <c:pt idx="64">
                  <c:v>38.74</c:v>
                </c:pt>
                <c:pt idx="65">
                  <c:v>38.5</c:v>
                </c:pt>
                <c:pt idx="66">
                  <c:v>38.020000000000003</c:v>
                </c:pt>
                <c:pt idx="67">
                  <c:v>38.5</c:v>
                </c:pt>
                <c:pt idx="68">
                  <c:v>38</c:v>
                </c:pt>
                <c:pt idx="69">
                  <c:v>38.4</c:v>
                </c:pt>
                <c:pt idx="70">
                  <c:v>38.58</c:v>
                </c:pt>
                <c:pt idx="71">
                  <c:v>38.299999999999997</c:v>
                </c:pt>
                <c:pt idx="72">
                  <c:v>38.4</c:v>
                </c:pt>
                <c:pt idx="73">
                  <c:v>38.24</c:v>
                </c:pt>
                <c:pt idx="74">
                  <c:v>38.380000000000003</c:v>
                </c:pt>
                <c:pt idx="75">
                  <c:v>38.380000000000003</c:v>
                </c:pt>
                <c:pt idx="76">
                  <c:v>38.26</c:v>
                </c:pt>
                <c:pt idx="77">
                  <c:v>38.46</c:v>
                </c:pt>
                <c:pt idx="78">
                  <c:v>38.28</c:v>
                </c:pt>
                <c:pt idx="79">
                  <c:v>38.36</c:v>
                </c:pt>
                <c:pt idx="80">
                  <c:v>38.32</c:v>
                </c:pt>
                <c:pt idx="81">
                  <c:v>38.54</c:v>
                </c:pt>
                <c:pt idx="82">
                  <c:v>38.46</c:v>
                </c:pt>
                <c:pt idx="83">
                  <c:v>38.26</c:v>
                </c:pt>
                <c:pt idx="84">
                  <c:v>38.06</c:v>
                </c:pt>
                <c:pt idx="85">
                  <c:v>38.479999999999997</c:v>
                </c:pt>
                <c:pt idx="86">
                  <c:v>38.08</c:v>
                </c:pt>
                <c:pt idx="87">
                  <c:v>38</c:v>
                </c:pt>
                <c:pt idx="88">
                  <c:v>38.32</c:v>
                </c:pt>
                <c:pt idx="89">
                  <c:v>38.26</c:v>
                </c:pt>
                <c:pt idx="90">
                  <c:v>38.22</c:v>
                </c:pt>
                <c:pt idx="91">
                  <c:v>38.18</c:v>
                </c:pt>
                <c:pt idx="92">
                  <c:v>38.299999999999997</c:v>
                </c:pt>
                <c:pt idx="93">
                  <c:v>38.159999999999997</c:v>
                </c:pt>
                <c:pt idx="94">
                  <c:v>38.18</c:v>
                </c:pt>
                <c:pt idx="95">
                  <c:v>38.159999999999997</c:v>
                </c:pt>
                <c:pt idx="96">
                  <c:v>38.26</c:v>
                </c:pt>
                <c:pt idx="97">
                  <c:v>38.42</c:v>
                </c:pt>
                <c:pt idx="98">
                  <c:v>38.299999999999997</c:v>
                </c:pt>
                <c:pt idx="99">
                  <c:v>38.36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61-412A-B48E-0CC3F4A7F281}"/>
            </c:ext>
          </c:extLst>
        </c:ser>
        <c:ser>
          <c:idx val="1"/>
          <c:order val="1"/>
          <c:tx>
            <c:strRef>
              <c:f>LongTail!$C$1</c:f>
              <c:strCache>
                <c:ptCount val="1"/>
                <c:pt idx="0">
                  <c:v>Binary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LongTail!$A$2:$A$101</c:f>
              <c:numCache>
                <c:formatCode>General</c:formatCode>
                <c:ptCount val="1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</c:numCache>
            </c:numRef>
          </c:cat>
          <c:val>
            <c:numRef>
              <c:f>LongTail!$C$2:$C$101</c:f>
              <c:numCache>
                <c:formatCode>General</c:formatCode>
                <c:ptCount val="100"/>
                <c:pt idx="0">
                  <c:v>52.26</c:v>
                </c:pt>
                <c:pt idx="1">
                  <c:v>47.2</c:v>
                </c:pt>
                <c:pt idx="2">
                  <c:v>45.8</c:v>
                </c:pt>
                <c:pt idx="3">
                  <c:v>43.1</c:v>
                </c:pt>
                <c:pt idx="4">
                  <c:v>42.4</c:v>
                </c:pt>
                <c:pt idx="5">
                  <c:v>40.54</c:v>
                </c:pt>
                <c:pt idx="6">
                  <c:v>39.64</c:v>
                </c:pt>
                <c:pt idx="7">
                  <c:v>39.46</c:v>
                </c:pt>
                <c:pt idx="8">
                  <c:v>38.840000000000003</c:v>
                </c:pt>
                <c:pt idx="9">
                  <c:v>39.020000000000003</c:v>
                </c:pt>
                <c:pt idx="10">
                  <c:v>38.36</c:v>
                </c:pt>
                <c:pt idx="11">
                  <c:v>38.78</c:v>
                </c:pt>
                <c:pt idx="12">
                  <c:v>38.08</c:v>
                </c:pt>
                <c:pt idx="13">
                  <c:v>37.479999999999997</c:v>
                </c:pt>
                <c:pt idx="14">
                  <c:v>37.799999999999997</c:v>
                </c:pt>
                <c:pt idx="15">
                  <c:v>38.159999999999997</c:v>
                </c:pt>
                <c:pt idx="16">
                  <c:v>37.72</c:v>
                </c:pt>
                <c:pt idx="17">
                  <c:v>37.340000000000003</c:v>
                </c:pt>
                <c:pt idx="18">
                  <c:v>37.58</c:v>
                </c:pt>
                <c:pt idx="19">
                  <c:v>37.74</c:v>
                </c:pt>
                <c:pt idx="20">
                  <c:v>36.92</c:v>
                </c:pt>
                <c:pt idx="21">
                  <c:v>37.04</c:v>
                </c:pt>
                <c:pt idx="22">
                  <c:v>37.299999999999997</c:v>
                </c:pt>
                <c:pt idx="23">
                  <c:v>37.159999999999997</c:v>
                </c:pt>
                <c:pt idx="24">
                  <c:v>37.46</c:v>
                </c:pt>
                <c:pt idx="25">
                  <c:v>37.42</c:v>
                </c:pt>
                <c:pt idx="26">
                  <c:v>37.06</c:v>
                </c:pt>
                <c:pt idx="27">
                  <c:v>37.22</c:v>
                </c:pt>
                <c:pt idx="28">
                  <c:v>37.200000000000003</c:v>
                </c:pt>
                <c:pt idx="29">
                  <c:v>37.159999999999997</c:v>
                </c:pt>
                <c:pt idx="30">
                  <c:v>36.58</c:v>
                </c:pt>
                <c:pt idx="31">
                  <c:v>36.799999999999997</c:v>
                </c:pt>
                <c:pt idx="32">
                  <c:v>37.08</c:v>
                </c:pt>
                <c:pt idx="33">
                  <c:v>37.479999999999997</c:v>
                </c:pt>
                <c:pt idx="34">
                  <c:v>36.880000000000003</c:v>
                </c:pt>
                <c:pt idx="35">
                  <c:v>36.78</c:v>
                </c:pt>
                <c:pt idx="36">
                  <c:v>36.42</c:v>
                </c:pt>
                <c:pt idx="37">
                  <c:v>36.5</c:v>
                </c:pt>
                <c:pt idx="38">
                  <c:v>36.619999999999997</c:v>
                </c:pt>
                <c:pt idx="39">
                  <c:v>36.799999999999997</c:v>
                </c:pt>
                <c:pt idx="40">
                  <c:v>36.86</c:v>
                </c:pt>
                <c:pt idx="41">
                  <c:v>36.700000000000003</c:v>
                </c:pt>
                <c:pt idx="42">
                  <c:v>37.1</c:v>
                </c:pt>
                <c:pt idx="43">
                  <c:v>36.5</c:v>
                </c:pt>
                <c:pt idx="44">
                  <c:v>36.799999999999997</c:v>
                </c:pt>
                <c:pt idx="45">
                  <c:v>36.5</c:v>
                </c:pt>
                <c:pt idx="46">
                  <c:v>36.44</c:v>
                </c:pt>
                <c:pt idx="47">
                  <c:v>36.4</c:v>
                </c:pt>
                <c:pt idx="48">
                  <c:v>36.78</c:v>
                </c:pt>
                <c:pt idx="49">
                  <c:v>36.4</c:v>
                </c:pt>
                <c:pt idx="50">
                  <c:v>36.56</c:v>
                </c:pt>
                <c:pt idx="51">
                  <c:v>36.700000000000003</c:v>
                </c:pt>
                <c:pt idx="52">
                  <c:v>36.72</c:v>
                </c:pt>
                <c:pt idx="53">
                  <c:v>36.659999999999997</c:v>
                </c:pt>
                <c:pt idx="54">
                  <c:v>36.44</c:v>
                </c:pt>
                <c:pt idx="55">
                  <c:v>36.24</c:v>
                </c:pt>
                <c:pt idx="56">
                  <c:v>36.26</c:v>
                </c:pt>
                <c:pt idx="57">
                  <c:v>36.64</c:v>
                </c:pt>
                <c:pt idx="58">
                  <c:v>36.700000000000003</c:v>
                </c:pt>
                <c:pt idx="59">
                  <c:v>36.36</c:v>
                </c:pt>
                <c:pt idx="60">
                  <c:v>36.46</c:v>
                </c:pt>
                <c:pt idx="61">
                  <c:v>36.479999999999997</c:v>
                </c:pt>
                <c:pt idx="62">
                  <c:v>36.520000000000003</c:v>
                </c:pt>
                <c:pt idx="63">
                  <c:v>36.299999999999997</c:v>
                </c:pt>
                <c:pt idx="64">
                  <c:v>36.44</c:v>
                </c:pt>
                <c:pt idx="65">
                  <c:v>36.44</c:v>
                </c:pt>
                <c:pt idx="66">
                  <c:v>36.22</c:v>
                </c:pt>
                <c:pt idx="67">
                  <c:v>36.200000000000003</c:v>
                </c:pt>
                <c:pt idx="68">
                  <c:v>36.380000000000003</c:v>
                </c:pt>
                <c:pt idx="69">
                  <c:v>36.299999999999997</c:v>
                </c:pt>
                <c:pt idx="70">
                  <c:v>36.58</c:v>
                </c:pt>
                <c:pt idx="71">
                  <c:v>36.56</c:v>
                </c:pt>
                <c:pt idx="72">
                  <c:v>36.64</c:v>
                </c:pt>
                <c:pt idx="73">
                  <c:v>36.880000000000003</c:v>
                </c:pt>
                <c:pt idx="74">
                  <c:v>36.58</c:v>
                </c:pt>
                <c:pt idx="75">
                  <c:v>36.78</c:v>
                </c:pt>
                <c:pt idx="76">
                  <c:v>36.44</c:v>
                </c:pt>
                <c:pt idx="77">
                  <c:v>36.520000000000003</c:v>
                </c:pt>
                <c:pt idx="78">
                  <c:v>36.54</c:v>
                </c:pt>
                <c:pt idx="79">
                  <c:v>36.54</c:v>
                </c:pt>
                <c:pt idx="80">
                  <c:v>36.799999999999997</c:v>
                </c:pt>
                <c:pt idx="81">
                  <c:v>36.56</c:v>
                </c:pt>
                <c:pt idx="82">
                  <c:v>36.44</c:v>
                </c:pt>
                <c:pt idx="83">
                  <c:v>36.24</c:v>
                </c:pt>
                <c:pt idx="84">
                  <c:v>36.74</c:v>
                </c:pt>
                <c:pt idx="85">
                  <c:v>36.76</c:v>
                </c:pt>
                <c:pt idx="86">
                  <c:v>36.64</c:v>
                </c:pt>
                <c:pt idx="87">
                  <c:v>36.64</c:v>
                </c:pt>
                <c:pt idx="88">
                  <c:v>36.56</c:v>
                </c:pt>
                <c:pt idx="89">
                  <c:v>36.44</c:v>
                </c:pt>
                <c:pt idx="90">
                  <c:v>36.4</c:v>
                </c:pt>
                <c:pt idx="91">
                  <c:v>36.36</c:v>
                </c:pt>
                <c:pt idx="92">
                  <c:v>36.479999999999997</c:v>
                </c:pt>
                <c:pt idx="93">
                  <c:v>36.56</c:v>
                </c:pt>
                <c:pt idx="94">
                  <c:v>36.68</c:v>
                </c:pt>
                <c:pt idx="95">
                  <c:v>36.56</c:v>
                </c:pt>
                <c:pt idx="96">
                  <c:v>36.799999999999997</c:v>
                </c:pt>
                <c:pt idx="97">
                  <c:v>36.54</c:v>
                </c:pt>
                <c:pt idx="98">
                  <c:v>36.32</c:v>
                </c:pt>
                <c:pt idx="99">
                  <c:v>36.4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61-412A-B48E-0CC3F4A7F2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6757536"/>
        <c:axId val="1422765536"/>
      </c:lineChart>
      <c:catAx>
        <c:axId val="1967575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Epoch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2765536"/>
        <c:crosses val="autoZero"/>
        <c:auto val="1"/>
        <c:lblAlgn val="ctr"/>
        <c:lblOffset val="100"/>
        <c:tickLblSkip val="15"/>
        <c:noMultiLvlLbl val="0"/>
      </c:catAx>
      <c:valAx>
        <c:axId val="1422765536"/>
        <c:scaling>
          <c:orientation val="minMax"/>
          <c:max val="53"/>
          <c:min val="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Test 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757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118428937552415"/>
          <c:y val="1.7707148244376903E-2"/>
          <c:w val="0.46214744933722196"/>
          <c:h val="0.454805653524989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800"/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783991831246203"/>
          <c:y val="5.8645568697252862E-2"/>
          <c:w val="0.72046586824768488"/>
          <c:h val="0.70728499015137281"/>
        </c:manualLayout>
      </c:layout>
      <c:lineChart>
        <c:grouping val="standard"/>
        <c:varyColors val="0"/>
        <c:ser>
          <c:idx val="0"/>
          <c:order val="0"/>
          <c:tx>
            <c:strRef>
              <c:f>TestBMean!$N$1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1"/>
            <c:plus>
              <c:numRef>
                <c:f>TestBMean!$P$2:$P$101</c:f>
                <c:numCache>
                  <c:formatCode>General</c:formatCode>
                  <c:ptCount val="100"/>
                  <c:pt idx="0">
                    <c:v>0.91144720088439557</c:v>
                  </c:pt>
                  <c:pt idx="1">
                    <c:v>1.1577668159003347</c:v>
                  </c:pt>
                  <c:pt idx="2">
                    <c:v>0.9505156495292435</c:v>
                  </c:pt>
                  <c:pt idx="3">
                    <c:v>1.0736293587640009</c:v>
                  </c:pt>
                  <c:pt idx="4">
                    <c:v>0.753100258929713</c:v>
                  </c:pt>
                  <c:pt idx="5">
                    <c:v>0.84490472835699026</c:v>
                  </c:pt>
                  <c:pt idx="6">
                    <c:v>0.99244344927053674</c:v>
                  </c:pt>
                  <c:pt idx="7">
                    <c:v>0.76049983563443269</c:v>
                  </c:pt>
                  <c:pt idx="8">
                    <c:v>0.81643125858825383</c:v>
                  </c:pt>
                  <c:pt idx="9">
                    <c:v>0.94277462842399407</c:v>
                  </c:pt>
                  <c:pt idx="10">
                    <c:v>1.006558493084232</c:v>
                  </c:pt>
                  <c:pt idx="11">
                    <c:v>0.78100960301394484</c:v>
                  </c:pt>
                  <c:pt idx="12">
                    <c:v>0.86555415775097566</c:v>
                  </c:pt>
                  <c:pt idx="13">
                    <c:v>0.68302269362005863</c:v>
                  </c:pt>
                  <c:pt idx="14">
                    <c:v>0.79343304695481409</c:v>
                  </c:pt>
                  <c:pt idx="15">
                    <c:v>0.75850906388783501</c:v>
                  </c:pt>
                  <c:pt idx="16">
                    <c:v>0.66796407089004428</c:v>
                  </c:pt>
                  <c:pt idx="17">
                    <c:v>0.78114275263872235</c:v>
                  </c:pt>
                  <c:pt idx="18">
                    <c:v>0.56450332151370042</c:v>
                  </c:pt>
                  <c:pt idx="19">
                    <c:v>0.71809191612216305</c:v>
                  </c:pt>
                  <c:pt idx="20">
                    <c:v>0.79898435529114109</c:v>
                  </c:pt>
                  <c:pt idx="21">
                    <c:v>0.74256312862947904</c:v>
                  </c:pt>
                  <c:pt idx="22">
                    <c:v>0.84129899560144461</c:v>
                  </c:pt>
                  <c:pt idx="23">
                    <c:v>0.68374264164230703</c:v>
                  </c:pt>
                  <c:pt idx="24">
                    <c:v>0.79316076554504344</c:v>
                  </c:pt>
                  <c:pt idx="25">
                    <c:v>0.77124833873402909</c:v>
                  </c:pt>
                  <c:pt idx="26">
                    <c:v>1.0325386191324761</c:v>
                  </c:pt>
                  <c:pt idx="27">
                    <c:v>0.8111966469358709</c:v>
                  </c:pt>
                  <c:pt idx="28">
                    <c:v>0.82390290690105017</c:v>
                  </c:pt>
                  <c:pt idx="29">
                    <c:v>0.91340243047629333</c:v>
                  </c:pt>
                  <c:pt idx="30">
                    <c:v>0.70220794640903916</c:v>
                  </c:pt>
                  <c:pt idx="31">
                    <c:v>0.78042552495417505</c:v>
                  </c:pt>
                  <c:pt idx="32">
                    <c:v>0.86457851002670649</c:v>
                  </c:pt>
                  <c:pt idx="33">
                    <c:v>0.72176450453039043</c:v>
                  </c:pt>
                  <c:pt idx="34">
                    <c:v>0.76726527355276553</c:v>
                  </c:pt>
                  <c:pt idx="35">
                    <c:v>0.69784238908223384</c:v>
                  </c:pt>
                  <c:pt idx="36">
                    <c:v>0.80658787493986062</c:v>
                  </c:pt>
                  <c:pt idx="37">
                    <c:v>0.68274739106055893</c:v>
                  </c:pt>
                  <c:pt idx="38">
                    <c:v>0.81737139661233571</c:v>
                  </c:pt>
                  <c:pt idx="39">
                    <c:v>0.60846035203618665</c:v>
                  </c:pt>
                  <c:pt idx="40">
                    <c:v>0.65460216926007841</c:v>
                  </c:pt>
                  <c:pt idx="41">
                    <c:v>0.72904320859603355</c:v>
                  </c:pt>
                  <c:pt idx="42">
                    <c:v>0.80040989499131021</c:v>
                  </c:pt>
                  <c:pt idx="43">
                    <c:v>0.63672914178636453</c:v>
                  </c:pt>
                  <c:pt idx="44">
                    <c:v>0.79925965743305227</c:v>
                  </c:pt>
                  <c:pt idx="45">
                    <c:v>0.61512925470993474</c:v>
                  </c:pt>
                  <c:pt idx="46">
                    <c:v>0.72876333607008537</c:v>
                  </c:pt>
                  <c:pt idx="47">
                    <c:v>0.73569015217005618</c:v>
                  </c:pt>
                  <c:pt idx="48">
                    <c:v>0.73444945367261294</c:v>
                  </c:pt>
                  <c:pt idx="49">
                    <c:v>0.73325029832929467</c:v>
                  </c:pt>
                  <c:pt idx="50">
                    <c:v>0.69030428073422823</c:v>
                  </c:pt>
                  <c:pt idx="51">
                    <c:v>0.75443753883273823</c:v>
                  </c:pt>
                  <c:pt idx="52">
                    <c:v>0.80330816004818439</c:v>
                  </c:pt>
                  <c:pt idx="53">
                    <c:v>0.65852562592506603</c:v>
                  </c:pt>
                  <c:pt idx="54">
                    <c:v>0.66457204274630732</c:v>
                  </c:pt>
                  <c:pt idx="55">
                    <c:v>0.69944549465987715</c:v>
                  </c:pt>
                  <c:pt idx="56">
                    <c:v>0.73561946684410107</c:v>
                  </c:pt>
                  <c:pt idx="57">
                    <c:v>0.73717297834361784</c:v>
                  </c:pt>
                  <c:pt idx="58">
                    <c:v>0.76320377357557678</c:v>
                  </c:pt>
                  <c:pt idx="59">
                    <c:v>0.66053311801907433</c:v>
                  </c:pt>
                  <c:pt idx="60">
                    <c:v>0.74152815185938814</c:v>
                  </c:pt>
                  <c:pt idx="61">
                    <c:v>0.73952958020622783</c:v>
                  </c:pt>
                  <c:pt idx="62">
                    <c:v>0.69059394726568502</c:v>
                  </c:pt>
                  <c:pt idx="63">
                    <c:v>0.72988766258925097</c:v>
                  </c:pt>
                  <c:pt idx="64">
                    <c:v>0.712926363658969</c:v>
                  </c:pt>
                  <c:pt idx="65">
                    <c:v>0.77688094325964752</c:v>
                  </c:pt>
                  <c:pt idx="66">
                    <c:v>0.70697666156670269</c:v>
                  </c:pt>
                  <c:pt idx="67">
                    <c:v>0.84351644915792801</c:v>
                  </c:pt>
                  <c:pt idx="68">
                    <c:v>0.72303803496081687</c:v>
                  </c:pt>
                  <c:pt idx="69">
                    <c:v>0.71381790395030043</c:v>
                  </c:pt>
                  <c:pt idx="70">
                    <c:v>0.78042039952835673</c:v>
                  </c:pt>
                  <c:pt idx="71">
                    <c:v>0.62786622779060153</c:v>
                  </c:pt>
                  <c:pt idx="72">
                    <c:v>0.69758440349537643</c:v>
                  </c:pt>
                  <c:pt idx="73">
                    <c:v>0.6538990747814224</c:v>
                  </c:pt>
                  <c:pt idx="74">
                    <c:v>0.73128380263752568</c:v>
                  </c:pt>
                  <c:pt idx="75">
                    <c:v>0.67018206481522635</c:v>
                  </c:pt>
                  <c:pt idx="76">
                    <c:v>0.69969707731274644</c:v>
                  </c:pt>
                  <c:pt idx="77">
                    <c:v>0.74068616836012302</c:v>
                  </c:pt>
                  <c:pt idx="78">
                    <c:v>0.7878730862264558</c:v>
                  </c:pt>
                  <c:pt idx="79">
                    <c:v>0.71185953670650526</c:v>
                  </c:pt>
                  <c:pt idx="80">
                    <c:v>0.7243369381717325</c:v>
                  </c:pt>
                  <c:pt idx="81">
                    <c:v>0.71953874113907157</c:v>
                  </c:pt>
                  <c:pt idx="82">
                    <c:v>0.77072952454152133</c:v>
                  </c:pt>
                  <c:pt idx="83">
                    <c:v>0.73000273972088614</c:v>
                  </c:pt>
                  <c:pt idx="84">
                    <c:v>0.72062195359286707</c:v>
                  </c:pt>
                  <c:pt idx="85">
                    <c:v>0.75406631008154734</c:v>
                  </c:pt>
                  <c:pt idx="86">
                    <c:v>0.72907064129616383</c:v>
                  </c:pt>
                  <c:pt idx="87">
                    <c:v>0.7257823365169479</c:v>
                  </c:pt>
                  <c:pt idx="88">
                    <c:v>0.71019433960008416</c:v>
                  </c:pt>
                  <c:pt idx="89">
                    <c:v>0.71230330618353899</c:v>
                  </c:pt>
                  <c:pt idx="90">
                    <c:v>0.71426605687236722</c:v>
                  </c:pt>
                  <c:pt idx="91">
                    <c:v>0.68760453750684303</c:v>
                  </c:pt>
                  <c:pt idx="92">
                    <c:v>0.71962212306181905</c:v>
                  </c:pt>
                  <c:pt idx="93">
                    <c:v>0.62938064793890836</c:v>
                  </c:pt>
                  <c:pt idx="94">
                    <c:v>0.66475258555345262</c:v>
                  </c:pt>
                  <c:pt idx="95">
                    <c:v>0.67095156308037651</c:v>
                  </c:pt>
                  <c:pt idx="96">
                    <c:v>0.73903721151238422</c:v>
                  </c:pt>
                  <c:pt idx="97">
                    <c:v>0.63676055154194322</c:v>
                  </c:pt>
                  <c:pt idx="98">
                    <c:v>0.6651917016920762</c:v>
                  </c:pt>
                  <c:pt idx="99">
                    <c:v>0.71090365029306191</c:v>
                  </c:pt>
                </c:numCache>
              </c:numRef>
            </c:plus>
            <c:minus>
              <c:numRef>
                <c:f>TestBMean!$P$2:$P$101</c:f>
                <c:numCache>
                  <c:formatCode>General</c:formatCode>
                  <c:ptCount val="100"/>
                  <c:pt idx="0">
                    <c:v>0.91144720088439557</c:v>
                  </c:pt>
                  <c:pt idx="1">
                    <c:v>1.1577668159003347</c:v>
                  </c:pt>
                  <c:pt idx="2">
                    <c:v>0.9505156495292435</c:v>
                  </c:pt>
                  <c:pt idx="3">
                    <c:v>1.0736293587640009</c:v>
                  </c:pt>
                  <c:pt idx="4">
                    <c:v>0.753100258929713</c:v>
                  </c:pt>
                  <c:pt idx="5">
                    <c:v>0.84490472835699026</c:v>
                  </c:pt>
                  <c:pt idx="6">
                    <c:v>0.99244344927053674</c:v>
                  </c:pt>
                  <c:pt idx="7">
                    <c:v>0.76049983563443269</c:v>
                  </c:pt>
                  <c:pt idx="8">
                    <c:v>0.81643125858825383</c:v>
                  </c:pt>
                  <c:pt idx="9">
                    <c:v>0.94277462842399407</c:v>
                  </c:pt>
                  <c:pt idx="10">
                    <c:v>1.006558493084232</c:v>
                  </c:pt>
                  <c:pt idx="11">
                    <c:v>0.78100960301394484</c:v>
                  </c:pt>
                  <c:pt idx="12">
                    <c:v>0.86555415775097566</c:v>
                  </c:pt>
                  <c:pt idx="13">
                    <c:v>0.68302269362005863</c:v>
                  </c:pt>
                  <c:pt idx="14">
                    <c:v>0.79343304695481409</c:v>
                  </c:pt>
                  <c:pt idx="15">
                    <c:v>0.75850906388783501</c:v>
                  </c:pt>
                  <c:pt idx="16">
                    <c:v>0.66796407089004428</c:v>
                  </c:pt>
                  <c:pt idx="17">
                    <c:v>0.78114275263872235</c:v>
                  </c:pt>
                  <c:pt idx="18">
                    <c:v>0.56450332151370042</c:v>
                  </c:pt>
                  <c:pt idx="19">
                    <c:v>0.71809191612216305</c:v>
                  </c:pt>
                  <c:pt idx="20">
                    <c:v>0.79898435529114109</c:v>
                  </c:pt>
                  <c:pt idx="21">
                    <c:v>0.74256312862947904</c:v>
                  </c:pt>
                  <c:pt idx="22">
                    <c:v>0.84129899560144461</c:v>
                  </c:pt>
                  <c:pt idx="23">
                    <c:v>0.68374264164230703</c:v>
                  </c:pt>
                  <c:pt idx="24">
                    <c:v>0.79316076554504344</c:v>
                  </c:pt>
                  <c:pt idx="25">
                    <c:v>0.77124833873402909</c:v>
                  </c:pt>
                  <c:pt idx="26">
                    <c:v>1.0325386191324761</c:v>
                  </c:pt>
                  <c:pt idx="27">
                    <c:v>0.8111966469358709</c:v>
                  </c:pt>
                  <c:pt idx="28">
                    <c:v>0.82390290690105017</c:v>
                  </c:pt>
                  <c:pt idx="29">
                    <c:v>0.91340243047629333</c:v>
                  </c:pt>
                  <c:pt idx="30">
                    <c:v>0.70220794640903916</c:v>
                  </c:pt>
                  <c:pt idx="31">
                    <c:v>0.78042552495417505</c:v>
                  </c:pt>
                  <c:pt idx="32">
                    <c:v>0.86457851002670649</c:v>
                  </c:pt>
                  <c:pt idx="33">
                    <c:v>0.72176450453039043</c:v>
                  </c:pt>
                  <c:pt idx="34">
                    <c:v>0.76726527355276553</c:v>
                  </c:pt>
                  <c:pt idx="35">
                    <c:v>0.69784238908223384</c:v>
                  </c:pt>
                  <c:pt idx="36">
                    <c:v>0.80658787493986062</c:v>
                  </c:pt>
                  <c:pt idx="37">
                    <c:v>0.68274739106055893</c:v>
                  </c:pt>
                  <c:pt idx="38">
                    <c:v>0.81737139661233571</c:v>
                  </c:pt>
                  <c:pt idx="39">
                    <c:v>0.60846035203618665</c:v>
                  </c:pt>
                  <c:pt idx="40">
                    <c:v>0.65460216926007841</c:v>
                  </c:pt>
                  <c:pt idx="41">
                    <c:v>0.72904320859603355</c:v>
                  </c:pt>
                  <c:pt idx="42">
                    <c:v>0.80040989499131021</c:v>
                  </c:pt>
                  <c:pt idx="43">
                    <c:v>0.63672914178636453</c:v>
                  </c:pt>
                  <c:pt idx="44">
                    <c:v>0.79925965743305227</c:v>
                  </c:pt>
                  <c:pt idx="45">
                    <c:v>0.61512925470993474</c:v>
                  </c:pt>
                  <c:pt idx="46">
                    <c:v>0.72876333607008537</c:v>
                  </c:pt>
                  <c:pt idx="47">
                    <c:v>0.73569015217005618</c:v>
                  </c:pt>
                  <c:pt idx="48">
                    <c:v>0.73444945367261294</c:v>
                  </c:pt>
                  <c:pt idx="49">
                    <c:v>0.73325029832929467</c:v>
                  </c:pt>
                  <c:pt idx="50">
                    <c:v>0.69030428073422823</c:v>
                  </c:pt>
                  <c:pt idx="51">
                    <c:v>0.75443753883273823</c:v>
                  </c:pt>
                  <c:pt idx="52">
                    <c:v>0.80330816004818439</c:v>
                  </c:pt>
                  <c:pt idx="53">
                    <c:v>0.65852562592506603</c:v>
                  </c:pt>
                  <c:pt idx="54">
                    <c:v>0.66457204274630732</c:v>
                  </c:pt>
                  <c:pt idx="55">
                    <c:v>0.69944549465987715</c:v>
                  </c:pt>
                  <c:pt idx="56">
                    <c:v>0.73561946684410107</c:v>
                  </c:pt>
                  <c:pt idx="57">
                    <c:v>0.73717297834361784</c:v>
                  </c:pt>
                  <c:pt idx="58">
                    <c:v>0.76320377357557678</c:v>
                  </c:pt>
                  <c:pt idx="59">
                    <c:v>0.66053311801907433</c:v>
                  </c:pt>
                  <c:pt idx="60">
                    <c:v>0.74152815185938814</c:v>
                  </c:pt>
                  <c:pt idx="61">
                    <c:v>0.73952958020622783</c:v>
                  </c:pt>
                  <c:pt idx="62">
                    <c:v>0.69059394726568502</c:v>
                  </c:pt>
                  <c:pt idx="63">
                    <c:v>0.72988766258925097</c:v>
                  </c:pt>
                  <c:pt idx="64">
                    <c:v>0.712926363658969</c:v>
                  </c:pt>
                  <c:pt idx="65">
                    <c:v>0.77688094325964752</c:v>
                  </c:pt>
                  <c:pt idx="66">
                    <c:v>0.70697666156670269</c:v>
                  </c:pt>
                  <c:pt idx="67">
                    <c:v>0.84351644915792801</c:v>
                  </c:pt>
                  <c:pt idx="68">
                    <c:v>0.72303803496081687</c:v>
                  </c:pt>
                  <c:pt idx="69">
                    <c:v>0.71381790395030043</c:v>
                  </c:pt>
                  <c:pt idx="70">
                    <c:v>0.78042039952835673</c:v>
                  </c:pt>
                  <c:pt idx="71">
                    <c:v>0.62786622779060153</c:v>
                  </c:pt>
                  <c:pt idx="72">
                    <c:v>0.69758440349537643</c:v>
                  </c:pt>
                  <c:pt idx="73">
                    <c:v>0.6538990747814224</c:v>
                  </c:pt>
                  <c:pt idx="74">
                    <c:v>0.73128380263752568</c:v>
                  </c:pt>
                  <c:pt idx="75">
                    <c:v>0.67018206481522635</c:v>
                  </c:pt>
                  <c:pt idx="76">
                    <c:v>0.69969707731274644</c:v>
                  </c:pt>
                  <c:pt idx="77">
                    <c:v>0.74068616836012302</c:v>
                  </c:pt>
                  <c:pt idx="78">
                    <c:v>0.7878730862264558</c:v>
                  </c:pt>
                  <c:pt idx="79">
                    <c:v>0.71185953670650526</c:v>
                  </c:pt>
                  <c:pt idx="80">
                    <c:v>0.7243369381717325</c:v>
                  </c:pt>
                  <c:pt idx="81">
                    <c:v>0.71953874113907157</c:v>
                  </c:pt>
                  <c:pt idx="82">
                    <c:v>0.77072952454152133</c:v>
                  </c:pt>
                  <c:pt idx="83">
                    <c:v>0.73000273972088614</c:v>
                  </c:pt>
                  <c:pt idx="84">
                    <c:v>0.72062195359286707</c:v>
                  </c:pt>
                  <c:pt idx="85">
                    <c:v>0.75406631008154734</c:v>
                  </c:pt>
                  <c:pt idx="86">
                    <c:v>0.72907064129616383</c:v>
                  </c:pt>
                  <c:pt idx="87">
                    <c:v>0.7257823365169479</c:v>
                  </c:pt>
                  <c:pt idx="88">
                    <c:v>0.71019433960008416</c:v>
                  </c:pt>
                  <c:pt idx="89">
                    <c:v>0.71230330618353899</c:v>
                  </c:pt>
                  <c:pt idx="90">
                    <c:v>0.71426605687236722</c:v>
                  </c:pt>
                  <c:pt idx="91">
                    <c:v>0.68760453750684303</c:v>
                  </c:pt>
                  <c:pt idx="92">
                    <c:v>0.71962212306181905</c:v>
                  </c:pt>
                  <c:pt idx="93">
                    <c:v>0.62938064793890836</c:v>
                  </c:pt>
                  <c:pt idx="94">
                    <c:v>0.66475258555345262</c:v>
                  </c:pt>
                  <c:pt idx="95">
                    <c:v>0.67095156308037651</c:v>
                  </c:pt>
                  <c:pt idx="96">
                    <c:v>0.73903721151238422</c:v>
                  </c:pt>
                  <c:pt idx="97">
                    <c:v>0.63676055154194322</c:v>
                  </c:pt>
                  <c:pt idx="98">
                    <c:v>0.6651917016920762</c:v>
                  </c:pt>
                  <c:pt idx="99">
                    <c:v>0.71090365029306191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>
                <a:softEdge rad="0"/>
              </a:effectLst>
            </c:spPr>
          </c:errBars>
          <c:cat>
            <c:numRef>
              <c:f>TestBMean!$A$2:$A$101</c:f>
              <c:numCache>
                <c:formatCode>0</c:formatCode>
                <c:ptCount val="1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</c:numCache>
            </c:numRef>
          </c:cat>
          <c:val>
            <c:numRef>
              <c:f>TestBMean!$N$2:$N$101</c:f>
              <c:numCache>
                <c:formatCode>General</c:formatCode>
                <c:ptCount val="100"/>
                <c:pt idx="0">
                  <c:v>36.884</c:v>
                </c:pt>
                <c:pt idx="1">
                  <c:v>33.308</c:v>
                </c:pt>
                <c:pt idx="2">
                  <c:v>30.9</c:v>
                </c:pt>
                <c:pt idx="3">
                  <c:v>29.6</c:v>
                </c:pt>
                <c:pt idx="4">
                  <c:v>28.54</c:v>
                </c:pt>
                <c:pt idx="5">
                  <c:v>27.772000000000002</c:v>
                </c:pt>
                <c:pt idx="6">
                  <c:v>27.231999999999999</c:v>
                </c:pt>
                <c:pt idx="7">
                  <c:v>26.76</c:v>
                </c:pt>
                <c:pt idx="8">
                  <c:v>26.560000000000002</c:v>
                </c:pt>
                <c:pt idx="9">
                  <c:v>26.592000000000002</c:v>
                </c:pt>
                <c:pt idx="10">
                  <c:v>26.02</c:v>
                </c:pt>
                <c:pt idx="11">
                  <c:v>25.404</c:v>
                </c:pt>
                <c:pt idx="12">
                  <c:v>25.788</c:v>
                </c:pt>
                <c:pt idx="13">
                  <c:v>25.520000000000003</c:v>
                </c:pt>
                <c:pt idx="14">
                  <c:v>25.484000000000002</c:v>
                </c:pt>
                <c:pt idx="15">
                  <c:v>25.423999999999999</c:v>
                </c:pt>
                <c:pt idx="16">
                  <c:v>25.436</c:v>
                </c:pt>
                <c:pt idx="17">
                  <c:v>25.192</c:v>
                </c:pt>
                <c:pt idx="18">
                  <c:v>24.972000000000001</c:v>
                </c:pt>
                <c:pt idx="19">
                  <c:v>24.356000000000002</c:v>
                </c:pt>
                <c:pt idx="20">
                  <c:v>24.844000000000001</c:v>
                </c:pt>
                <c:pt idx="21">
                  <c:v>24.779999999999998</c:v>
                </c:pt>
                <c:pt idx="22">
                  <c:v>24.608000000000001</c:v>
                </c:pt>
                <c:pt idx="23">
                  <c:v>24.588000000000001</c:v>
                </c:pt>
                <c:pt idx="24">
                  <c:v>25.092000000000002</c:v>
                </c:pt>
                <c:pt idx="25">
                  <c:v>24.628</c:v>
                </c:pt>
                <c:pt idx="26">
                  <c:v>24.816000000000003</c:v>
                </c:pt>
                <c:pt idx="27">
                  <c:v>24.720000000000002</c:v>
                </c:pt>
                <c:pt idx="28">
                  <c:v>24.704000000000001</c:v>
                </c:pt>
                <c:pt idx="29">
                  <c:v>24.768000000000001</c:v>
                </c:pt>
                <c:pt idx="30">
                  <c:v>24.443999999999999</c:v>
                </c:pt>
                <c:pt idx="31">
                  <c:v>24.348000000000003</c:v>
                </c:pt>
                <c:pt idx="32">
                  <c:v>24.376000000000001</c:v>
                </c:pt>
                <c:pt idx="33">
                  <c:v>24.192</c:v>
                </c:pt>
                <c:pt idx="34">
                  <c:v>24.303999999999998</c:v>
                </c:pt>
                <c:pt idx="35">
                  <c:v>23.827999999999999</c:v>
                </c:pt>
                <c:pt idx="36">
                  <c:v>23.852000000000004</c:v>
                </c:pt>
                <c:pt idx="37">
                  <c:v>24.431999999999999</c:v>
                </c:pt>
                <c:pt idx="38">
                  <c:v>24.004000000000001</c:v>
                </c:pt>
                <c:pt idx="39">
                  <c:v>23.968</c:v>
                </c:pt>
                <c:pt idx="40">
                  <c:v>23.631999999999998</c:v>
                </c:pt>
                <c:pt idx="41">
                  <c:v>23.788</c:v>
                </c:pt>
                <c:pt idx="42">
                  <c:v>23.503999999999998</c:v>
                </c:pt>
                <c:pt idx="43">
                  <c:v>23.568000000000001</c:v>
                </c:pt>
                <c:pt idx="44">
                  <c:v>23.764000000000003</c:v>
                </c:pt>
                <c:pt idx="45">
                  <c:v>23.911999999999999</c:v>
                </c:pt>
                <c:pt idx="46">
                  <c:v>23.716000000000001</c:v>
                </c:pt>
                <c:pt idx="47">
                  <c:v>23.74</c:v>
                </c:pt>
                <c:pt idx="48">
                  <c:v>23.636000000000003</c:v>
                </c:pt>
                <c:pt idx="49">
                  <c:v>23.923999999999999</c:v>
                </c:pt>
                <c:pt idx="50">
                  <c:v>22.68</c:v>
                </c:pt>
                <c:pt idx="51">
                  <c:v>23.056000000000001</c:v>
                </c:pt>
                <c:pt idx="52">
                  <c:v>22.747999999999998</c:v>
                </c:pt>
                <c:pt idx="53">
                  <c:v>22.884</c:v>
                </c:pt>
                <c:pt idx="54">
                  <c:v>22.815999999999999</c:v>
                </c:pt>
                <c:pt idx="55">
                  <c:v>22.592000000000002</c:v>
                </c:pt>
                <c:pt idx="56">
                  <c:v>22.763999999999999</c:v>
                </c:pt>
                <c:pt idx="57">
                  <c:v>22.607999999999997</c:v>
                </c:pt>
                <c:pt idx="58">
                  <c:v>23.02</c:v>
                </c:pt>
                <c:pt idx="59">
                  <c:v>22.508000000000003</c:v>
                </c:pt>
                <c:pt idx="60">
                  <c:v>22.832000000000001</c:v>
                </c:pt>
                <c:pt idx="61">
                  <c:v>22.552</c:v>
                </c:pt>
                <c:pt idx="62">
                  <c:v>22.619999999999997</c:v>
                </c:pt>
                <c:pt idx="63">
                  <c:v>22.783999999999999</c:v>
                </c:pt>
                <c:pt idx="64">
                  <c:v>22.591999999999999</c:v>
                </c:pt>
                <c:pt idx="65">
                  <c:v>22.571999999999999</c:v>
                </c:pt>
                <c:pt idx="66">
                  <c:v>22.603999999999999</c:v>
                </c:pt>
                <c:pt idx="67">
                  <c:v>22.64</c:v>
                </c:pt>
                <c:pt idx="68">
                  <c:v>22.512</c:v>
                </c:pt>
                <c:pt idx="69">
                  <c:v>22.584000000000003</c:v>
                </c:pt>
                <c:pt idx="70">
                  <c:v>22.696000000000002</c:v>
                </c:pt>
                <c:pt idx="71">
                  <c:v>22.783999999999999</c:v>
                </c:pt>
                <c:pt idx="72">
                  <c:v>22.588000000000001</c:v>
                </c:pt>
                <c:pt idx="73">
                  <c:v>22.607999999999997</c:v>
                </c:pt>
                <c:pt idx="74">
                  <c:v>22.544</c:v>
                </c:pt>
                <c:pt idx="75">
                  <c:v>21.911999999999999</c:v>
                </c:pt>
                <c:pt idx="76">
                  <c:v>21.815999999999999</c:v>
                </c:pt>
                <c:pt idx="77">
                  <c:v>21.663999999999998</c:v>
                </c:pt>
                <c:pt idx="78">
                  <c:v>21.611999999999998</c:v>
                </c:pt>
                <c:pt idx="79">
                  <c:v>21.687999999999999</c:v>
                </c:pt>
                <c:pt idx="80">
                  <c:v>21.608000000000001</c:v>
                </c:pt>
                <c:pt idx="81">
                  <c:v>21.503999999999998</c:v>
                </c:pt>
                <c:pt idx="82">
                  <c:v>21.568000000000001</c:v>
                </c:pt>
                <c:pt idx="83">
                  <c:v>21.572000000000003</c:v>
                </c:pt>
                <c:pt idx="84">
                  <c:v>21.503999999999998</c:v>
                </c:pt>
                <c:pt idx="85">
                  <c:v>21.463999999999999</c:v>
                </c:pt>
                <c:pt idx="86">
                  <c:v>21.512000000000004</c:v>
                </c:pt>
                <c:pt idx="87">
                  <c:v>21.52</c:v>
                </c:pt>
                <c:pt idx="88">
                  <c:v>21.535999999999998</c:v>
                </c:pt>
                <c:pt idx="89">
                  <c:v>21.324000000000002</c:v>
                </c:pt>
                <c:pt idx="90">
                  <c:v>21.515999999999998</c:v>
                </c:pt>
                <c:pt idx="91">
                  <c:v>21.479999999999997</c:v>
                </c:pt>
                <c:pt idx="92">
                  <c:v>21.483999999999998</c:v>
                </c:pt>
                <c:pt idx="93">
                  <c:v>21.560000000000002</c:v>
                </c:pt>
                <c:pt idx="94">
                  <c:v>21.443999999999999</c:v>
                </c:pt>
                <c:pt idx="95">
                  <c:v>21.556000000000001</c:v>
                </c:pt>
                <c:pt idx="96">
                  <c:v>21.584</c:v>
                </c:pt>
                <c:pt idx="97">
                  <c:v>21.532000000000004</c:v>
                </c:pt>
                <c:pt idx="98">
                  <c:v>21.48</c:v>
                </c:pt>
                <c:pt idx="99">
                  <c:v>21.427999999999997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97-4352-AB72-A3B720131A55}"/>
            </c:ext>
          </c:extLst>
        </c:ser>
        <c:ser>
          <c:idx val="1"/>
          <c:order val="1"/>
          <c:tx>
            <c:strRef>
              <c:f>TestBMean!$O$1</c:f>
              <c:strCache>
                <c:ptCount val="1"/>
                <c:pt idx="0">
                  <c:v>Binary[.4]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1"/>
            <c:plus>
              <c:numRef>
                <c:f>TestBMean!$Q$2:$Q$101</c:f>
                <c:numCache>
                  <c:formatCode>General</c:formatCode>
                  <c:ptCount val="100"/>
                  <c:pt idx="0">
                    <c:v>0.80277749138866084</c:v>
                  </c:pt>
                  <c:pt idx="1">
                    <c:v>0.70138444240974018</c:v>
                  </c:pt>
                  <c:pt idx="2">
                    <c:v>0.85243468838332881</c:v>
                  </c:pt>
                  <c:pt idx="3">
                    <c:v>0.68489633755574941</c:v>
                  </c:pt>
                  <c:pt idx="4">
                    <c:v>0.81201688933878002</c:v>
                  </c:pt>
                  <c:pt idx="5">
                    <c:v>0.66054605322821691</c:v>
                  </c:pt>
                  <c:pt idx="6">
                    <c:v>0.87613716193904956</c:v>
                  </c:pt>
                  <c:pt idx="7">
                    <c:v>0.7210630851660037</c:v>
                  </c:pt>
                  <c:pt idx="8">
                    <c:v>0.79332247177152782</c:v>
                  </c:pt>
                  <c:pt idx="9">
                    <c:v>0.71464562361140838</c:v>
                  </c:pt>
                  <c:pt idx="10">
                    <c:v>0.77128746504886014</c:v>
                  </c:pt>
                  <c:pt idx="11">
                    <c:v>0.7912360088928635</c:v>
                  </c:pt>
                  <c:pt idx="12">
                    <c:v>0.66672924876329087</c:v>
                  </c:pt>
                  <c:pt idx="13">
                    <c:v>0.83506975552862606</c:v>
                  </c:pt>
                  <c:pt idx="14">
                    <c:v>0.86440731139897231</c:v>
                  </c:pt>
                  <c:pt idx="15">
                    <c:v>0.73087590727614937</c:v>
                  </c:pt>
                  <c:pt idx="16">
                    <c:v>0.76917837602838246</c:v>
                  </c:pt>
                  <c:pt idx="17">
                    <c:v>0.76660928504575743</c:v>
                  </c:pt>
                  <c:pt idx="18">
                    <c:v>0.65001726821646189</c:v>
                  </c:pt>
                  <c:pt idx="19">
                    <c:v>0.84834532822334063</c:v>
                  </c:pt>
                  <c:pt idx="20">
                    <c:v>0.77964582923762193</c:v>
                  </c:pt>
                  <c:pt idx="21">
                    <c:v>0.8350502042017679</c:v>
                  </c:pt>
                  <c:pt idx="22">
                    <c:v>0.69258462976574542</c:v>
                  </c:pt>
                  <c:pt idx="23">
                    <c:v>0.76779036254457267</c:v>
                  </c:pt>
                  <c:pt idx="24">
                    <c:v>0.78521889144555945</c:v>
                  </c:pt>
                  <c:pt idx="25">
                    <c:v>0.69161941482724931</c:v>
                  </c:pt>
                  <c:pt idx="26">
                    <c:v>0.7917516961139518</c:v>
                  </c:pt>
                  <c:pt idx="27">
                    <c:v>0.7954496439463794</c:v>
                  </c:pt>
                  <c:pt idx="28">
                    <c:v>0.78841440810754115</c:v>
                  </c:pt>
                  <c:pt idx="29">
                    <c:v>0.79869791995906592</c:v>
                  </c:pt>
                  <c:pt idx="30">
                    <c:v>0.69373287807516326</c:v>
                  </c:pt>
                  <c:pt idx="31">
                    <c:v>0.74190048290226351</c:v>
                  </c:pt>
                  <c:pt idx="32">
                    <c:v>0.78507333164133253</c:v>
                  </c:pt>
                  <c:pt idx="33">
                    <c:v>0.72444207948642281</c:v>
                  </c:pt>
                  <c:pt idx="34">
                    <c:v>0.73885183955670464</c:v>
                  </c:pt>
                  <c:pt idx="35">
                    <c:v>0.72309802122486799</c:v>
                  </c:pt>
                  <c:pt idx="36">
                    <c:v>0.7367108368572145</c:v>
                  </c:pt>
                  <c:pt idx="37">
                    <c:v>0.6839063467730524</c:v>
                  </c:pt>
                  <c:pt idx="38">
                    <c:v>0.73062269593102824</c:v>
                  </c:pt>
                  <c:pt idx="39">
                    <c:v>0.74333501113260481</c:v>
                  </c:pt>
                  <c:pt idx="40">
                    <c:v>0.79719064543562479</c:v>
                  </c:pt>
                  <c:pt idx="41">
                    <c:v>0.85634248346067221</c:v>
                  </c:pt>
                  <c:pt idx="42">
                    <c:v>0.63186797897752578</c:v>
                  </c:pt>
                  <c:pt idx="43">
                    <c:v>0.73380566112515089</c:v>
                  </c:pt>
                  <c:pt idx="44">
                    <c:v>0.77537087899920509</c:v>
                  </c:pt>
                  <c:pt idx="45">
                    <c:v>0.8108045890550033</c:v>
                  </c:pt>
                  <c:pt idx="46">
                    <c:v>0.82022064395009309</c:v>
                  </c:pt>
                  <c:pt idx="47">
                    <c:v>0.70705290433164159</c:v>
                  </c:pt>
                  <c:pt idx="48">
                    <c:v>0.70379728064613745</c:v>
                  </c:pt>
                  <c:pt idx="49">
                    <c:v>0.746839144316226</c:v>
                  </c:pt>
                  <c:pt idx="50">
                    <c:v>0.60259303625825178</c:v>
                  </c:pt>
                  <c:pt idx="51">
                    <c:v>0.74622496653507397</c:v>
                  </c:pt>
                  <c:pt idx="52">
                    <c:v>0.65478251049827341</c:v>
                  </c:pt>
                  <c:pt idx="53">
                    <c:v>0.70999473026692406</c:v>
                  </c:pt>
                  <c:pt idx="54">
                    <c:v>0.75223928744664137</c:v>
                  </c:pt>
                  <c:pt idx="55">
                    <c:v>0.76404580124136423</c:v>
                  </c:pt>
                  <c:pt idx="56">
                    <c:v>0.66206644137058901</c:v>
                  </c:pt>
                  <c:pt idx="57">
                    <c:v>0.76338130734788301</c:v>
                  </c:pt>
                  <c:pt idx="58">
                    <c:v>0.69226238586561495</c:v>
                  </c:pt>
                  <c:pt idx="59">
                    <c:v>0.6456700364105239</c:v>
                  </c:pt>
                  <c:pt idx="60">
                    <c:v>0.73518936428687809</c:v>
                  </c:pt>
                  <c:pt idx="61">
                    <c:v>0.67100087695229449</c:v>
                  </c:pt>
                  <c:pt idx="62">
                    <c:v>0.79738688874356078</c:v>
                  </c:pt>
                  <c:pt idx="63">
                    <c:v>0.69439740430249353</c:v>
                  </c:pt>
                  <c:pt idx="64">
                    <c:v>0.67850977163492765</c:v>
                  </c:pt>
                  <c:pt idx="65">
                    <c:v>0.67500768451156146</c:v>
                  </c:pt>
                  <c:pt idx="66">
                    <c:v>0.71621263896812626</c:v>
                  </c:pt>
                  <c:pt idx="67">
                    <c:v>0.67828515264549294</c:v>
                  </c:pt>
                  <c:pt idx="68">
                    <c:v>0.654231646757513</c:v>
                  </c:pt>
                  <c:pt idx="69">
                    <c:v>0.5750859149064681</c:v>
                  </c:pt>
                  <c:pt idx="70">
                    <c:v>0.74622861299814991</c:v>
                  </c:pt>
                  <c:pt idx="71">
                    <c:v>0.62896308144685997</c:v>
                  </c:pt>
                  <c:pt idx="72">
                    <c:v>0.653925873183687</c:v>
                  </c:pt>
                  <c:pt idx="73">
                    <c:v>0.77847050459899392</c:v>
                  </c:pt>
                  <c:pt idx="74">
                    <c:v>0.64506710087079311</c:v>
                  </c:pt>
                  <c:pt idx="75">
                    <c:v>0.61938086268565351</c:v>
                  </c:pt>
                  <c:pt idx="76">
                    <c:v>0.63442297957025662</c:v>
                  </c:pt>
                  <c:pt idx="77">
                    <c:v>0.63419776310003506</c:v>
                  </c:pt>
                  <c:pt idx="78">
                    <c:v>0.60858484223983222</c:v>
                  </c:pt>
                  <c:pt idx="79">
                    <c:v>0.61733242238512875</c:v>
                  </c:pt>
                  <c:pt idx="80">
                    <c:v>0.64363339377182038</c:v>
                  </c:pt>
                  <c:pt idx="81">
                    <c:v>0.63972357976191685</c:v>
                  </c:pt>
                  <c:pt idx="82">
                    <c:v>0.66916741852364958</c:v>
                  </c:pt>
                  <c:pt idx="83">
                    <c:v>0.63694850762094157</c:v>
                  </c:pt>
                  <c:pt idx="84">
                    <c:v>0.65031023470382532</c:v>
                  </c:pt>
                  <c:pt idx="85">
                    <c:v>0.61869953583808246</c:v>
                  </c:pt>
                  <c:pt idx="86">
                    <c:v>0.63300815139134747</c:v>
                  </c:pt>
                  <c:pt idx="87">
                    <c:v>0.61243797409112644</c:v>
                  </c:pt>
                  <c:pt idx="88">
                    <c:v>0.63454091820051139</c:v>
                  </c:pt>
                  <c:pt idx="89">
                    <c:v>0.66453605114042258</c:v>
                  </c:pt>
                  <c:pt idx="90">
                    <c:v>0.64250148892069181</c:v>
                  </c:pt>
                  <c:pt idx="91">
                    <c:v>0.6040318052625272</c:v>
                  </c:pt>
                  <c:pt idx="92">
                    <c:v>0.58359896770131525</c:v>
                  </c:pt>
                  <c:pt idx="93">
                    <c:v>0.6022000481228672</c:v>
                  </c:pt>
                  <c:pt idx="94">
                    <c:v>0.61525726050054819</c:v>
                  </c:pt>
                  <c:pt idx="95">
                    <c:v>0.5973182699752777</c:v>
                  </c:pt>
                  <c:pt idx="96">
                    <c:v>0.6117111051717764</c:v>
                  </c:pt>
                  <c:pt idx="97">
                    <c:v>0.63896813074584824</c:v>
                  </c:pt>
                  <c:pt idx="98">
                    <c:v>0.66675985743218902</c:v>
                  </c:pt>
                  <c:pt idx="99">
                    <c:v>0.63826934369593602</c:v>
                  </c:pt>
                </c:numCache>
              </c:numRef>
            </c:plus>
            <c:minus>
              <c:numRef>
                <c:f>TestBMean!$Q$2:$Q$101</c:f>
                <c:numCache>
                  <c:formatCode>General</c:formatCode>
                  <c:ptCount val="100"/>
                  <c:pt idx="0">
                    <c:v>0.80277749138866084</c:v>
                  </c:pt>
                  <c:pt idx="1">
                    <c:v>0.70138444240974018</c:v>
                  </c:pt>
                  <c:pt idx="2">
                    <c:v>0.85243468838332881</c:v>
                  </c:pt>
                  <c:pt idx="3">
                    <c:v>0.68489633755574941</c:v>
                  </c:pt>
                  <c:pt idx="4">
                    <c:v>0.81201688933878002</c:v>
                  </c:pt>
                  <c:pt idx="5">
                    <c:v>0.66054605322821691</c:v>
                  </c:pt>
                  <c:pt idx="6">
                    <c:v>0.87613716193904956</c:v>
                  </c:pt>
                  <c:pt idx="7">
                    <c:v>0.7210630851660037</c:v>
                  </c:pt>
                  <c:pt idx="8">
                    <c:v>0.79332247177152782</c:v>
                  </c:pt>
                  <c:pt idx="9">
                    <c:v>0.71464562361140838</c:v>
                  </c:pt>
                  <c:pt idx="10">
                    <c:v>0.77128746504886014</c:v>
                  </c:pt>
                  <c:pt idx="11">
                    <c:v>0.7912360088928635</c:v>
                  </c:pt>
                  <c:pt idx="12">
                    <c:v>0.66672924876329087</c:v>
                  </c:pt>
                  <c:pt idx="13">
                    <c:v>0.83506975552862606</c:v>
                  </c:pt>
                  <c:pt idx="14">
                    <c:v>0.86440731139897231</c:v>
                  </c:pt>
                  <c:pt idx="15">
                    <c:v>0.73087590727614937</c:v>
                  </c:pt>
                  <c:pt idx="16">
                    <c:v>0.76917837602838246</c:v>
                  </c:pt>
                  <c:pt idx="17">
                    <c:v>0.76660928504575743</c:v>
                  </c:pt>
                  <c:pt idx="18">
                    <c:v>0.65001726821646189</c:v>
                  </c:pt>
                  <c:pt idx="19">
                    <c:v>0.84834532822334063</c:v>
                  </c:pt>
                  <c:pt idx="20">
                    <c:v>0.77964582923762193</c:v>
                  </c:pt>
                  <c:pt idx="21">
                    <c:v>0.8350502042017679</c:v>
                  </c:pt>
                  <c:pt idx="22">
                    <c:v>0.69258462976574542</c:v>
                  </c:pt>
                  <c:pt idx="23">
                    <c:v>0.76779036254457267</c:v>
                  </c:pt>
                  <c:pt idx="24">
                    <c:v>0.78521889144555945</c:v>
                  </c:pt>
                  <c:pt idx="25">
                    <c:v>0.69161941482724931</c:v>
                  </c:pt>
                  <c:pt idx="26">
                    <c:v>0.7917516961139518</c:v>
                  </c:pt>
                  <c:pt idx="27">
                    <c:v>0.7954496439463794</c:v>
                  </c:pt>
                  <c:pt idx="28">
                    <c:v>0.78841440810754115</c:v>
                  </c:pt>
                  <c:pt idx="29">
                    <c:v>0.79869791995906592</c:v>
                  </c:pt>
                  <c:pt idx="30">
                    <c:v>0.69373287807516326</c:v>
                  </c:pt>
                  <c:pt idx="31">
                    <c:v>0.74190048290226351</c:v>
                  </c:pt>
                  <c:pt idx="32">
                    <c:v>0.78507333164133253</c:v>
                  </c:pt>
                  <c:pt idx="33">
                    <c:v>0.72444207948642281</c:v>
                  </c:pt>
                  <c:pt idx="34">
                    <c:v>0.73885183955670464</c:v>
                  </c:pt>
                  <c:pt idx="35">
                    <c:v>0.72309802122486799</c:v>
                  </c:pt>
                  <c:pt idx="36">
                    <c:v>0.7367108368572145</c:v>
                  </c:pt>
                  <c:pt idx="37">
                    <c:v>0.6839063467730524</c:v>
                  </c:pt>
                  <c:pt idx="38">
                    <c:v>0.73062269593102824</c:v>
                  </c:pt>
                  <c:pt idx="39">
                    <c:v>0.74333501113260481</c:v>
                  </c:pt>
                  <c:pt idx="40">
                    <c:v>0.79719064543562479</c:v>
                  </c:pt>
                  <c:pt idx="41">
                    <c:v>0.85634248346067221</c:v>
                  </c:pt>
                  <c:pt idx="42">
                    <c:v>0.63186797897752578</c:v>
                  </c:pt>
                  <c:pt idx="43">
                    <c:v>0.73380566112515089</c:v>
                  </c:pt>
                  <c:pt idx="44">
                    <c:v>0.77537087899920509</c:v>
                  </c:pt>
                  <c:pt idx="45">
                    <c:v>0.8108045890550033</c:v>
                  </c:pt>
                  <c:pt idx="46">
                    <c:v>0.82022064395009309</c:v>
                  </c:pt>
                  <c:pt idx="47">
                    <c:v>0.70705290433164159</c:v>
                  </c:pt>
                  <c:pt idx="48">
                    <c:v>0.70379728064613745</c:v>
                  </c:pt>
                  <c:pt idx="49">
                    <c:v>0.746839144316226</c:v>
                  </c:pt>
                  <c:pt idx="50">
                    <c:v>0.60259303625825178</c:v>
                  </c:pt>
                  <c:pt idx="51">
                    <c:v>0.74622496653507397</c:v>
                  </c:pt>
                  <c:pt idx="52">
                    <c:v>0.65478251049827341</c:v>
                  </c:pt>
                  <c:pt idx="53">
                    <c:v>0.70999473026692406</c:v>
                  </c:pt>
                  <c:pt idx="54">
                    <c:v>0.75223928744664137</c:v>
                  </c:pt>
                  <c:pt idx="55">
                    <c:v>0.76404580124136423</c:v>
                  </c:pt>
                  <c:pt idx="56">
                    <c:v>0.66206644137058901</c:v>
                  </c:pt>
                  <c:pt idx="57">
                    <c:v>0.76338130734788301</c:v>
                  </c:pt>
                  <c:pt idx="58">
                    <c:v>0.69226238586561495</c:v>
                  </c:pt>
                  <c:pt idx="59">
                    <c:v>0.6456700364105239</c:v>
                  </c:pt>
                  <c:pt idx="60">
                    <c:v>0.73518936428687809</c:v>
                  </c:pt>
                  <c:pt idx="61">
                    <c:v>0.67100087695229449</c:v>
                  </c:pt>
                  <c:pt idx="62">
                    <c:v>0.79738688874356078</c:v>
                  </c:pt>
                  <c:pt idx="63">
                    <c:v>0.69439740430249353</c:v>
                  </c:pt>
                  <c:pt idx="64">
                    <c:v>0.67850977163492765</c:v>
                  </c:pt>
                  <c:pt idx="65">
                    <c:v>0.67500768451156146</c:v>
                  </c:pt>
                  <c:pt idx="66">
                    <c:v>0.71621263896812626</c:v>
                  </c:pt>
                  <c:pt idx="67">
                    <c:v>0.67828515264549294</c:v>
                  </c:pt>
                  <c:pt idx="68">
                    <c:v>0.654231646757513</c:v>
                  </c:pt>
                  <c:pt idx="69">
                    <c:v>0.5750859149064681</c:v>
                  </c:pt>
                  <c:pt idx="70">
                    <c:v>0.74622861299814991</c:v>
                  </c:pt>
                  <c:pt idx="71">
                    <c:v>0.62896308144685997</c:v>
                  </c:pt>
                  <c:pt idx="72">
                    <c:v>0.653925873183687</c:v>
                  </c:pt>
                  <c:pt idx="73">
                    <c:v>0.77847050459899392</c:v>
                  </c:pt>
                  <c:pt idx="74">
                    <c:v>0.64506710087079311</c:v>
                  </c:pt>
                  <c:pt idx="75">
                    <c:v>0.61938086268565351</c:v>
                  </c:pt>
                  <c:pt idx="76">
                    <c:v>0.63442297957025662</c:v>
                  </c:pt>
                  <c:pt idx="77">
                    <c:v>0.63419776310003506</c:v>
                  </c:pt>
                  <c:pt idx="78">
                    <c:v>0.60858484223983222</c:v>
                  </c:pt>
                  <c:pt idx="79">
                    <c:v>0.61733242238512875</c:v>
                  </c:pt>
                  <c:pt idx="80">
                    <c:v>0.64363339377182038</c:v>
                  </c:pt>
                  <c:pt idx="81">
                    <c:v>0.63972357976191685</c:v>
                  </c:pt>
                  <c:pt idx="82">
                    <c:v>0.66916741852364958</c:v>
                  </c:pt>
                  <c:pt idx="83">
                    <c:v>0.63694850762094157</c:v>
                  </c:pt>
                  <c:pt idx="84">
                    <c:v>0.65031023470382532</c:v>
                  </c:pt>
                  <c:pt idx="85">
                    <c:v>0.61869953583808246</c:v>
                  </c:pt>
                  <c:pt idx="86">
                    <c:v>0.63300815139134747</c:v>
                  </c:pt>
                  <c:pt idx="87">
                    <c:v>0.61243797409112644</c:v>
                  </c:pt>
                  <c:pt idx="88">
                    <c:v>0.63454091820051139</c:v>
                  </c:pt>
                  <c:pt idx="89">
                    <c:v>0.66453605114042258</c:v>
                  </c:pt>
                  <c:pt idx="90">
                    <c:v>0.64250148892069181</c:v>
                  </c:pt>
                  <c:pt idx="91">
                    <c:v>0.6040318052625272</c:v>
                  </c:pt>
                  <c:pt idx="92">
                    <c:v>0.58359896770131525</c:v>
                  </c:pt>
                  <c:pt idx="93">
                    <c:v>0.6022000481228672</c:v>
                  </c:pt>
                  <c:pt idx="94">
                    <c:v>0.61525726050054819</c:v>
                  </c:pt>
                  <c:pt idx="95">
                    <c:v>0.5973182699752777</c:v>
                  </c:pt>
                  <c:pt idx="96">
                    <c:v>0.6117111051717764</c:v>
                  </c:pt>
                  <c:pt idx="97">
                    <c:v>0.63896813074584824</c:v>
                  </c:pt>
                  <c:pt idx="98">
                    <c:v>0.66675985743218902</c:v>
                  </c:pt>
                  <c:pt idx="99">
                    <c:v>0.63826934369593602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TestBMean!$A$2:$A$101</c:f>
              <c:numCache>
                <c:formatCode>0</c:formatCode>
                <c:ptCount val="1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</c:numCache>
            </c:numRef>
          </c:cat>
          <c:val>
            <c:numRef>
              <c:f>TestBMean!$O$2:$O$101</c:f>
              <c:numCache>
                <c:formatCode>General</c:formatCode>
                <c:ptCount val="100"/>
                <c:pt idx="0">
                  <c:v>37.225714285714282</c:v>
                </c:pt>
                <c:pt idx="1">
                  <c:v>32.21142857142857</c:v>
                </c:pt>
                <c:pt idx="2">
                  <c:v>29.631428571428575</c:v>
                </c:pt>
                <c:pt idx="3">
                  <c:v>28.851428571428574</c:v>
                </c:pt>
                <c:pt idx="4">
                  <c:v>27.599999999999998</c:v>
                </c:pt>
                <c:pt idx="5">
                  <c:v>26.668571428571429</c:v>
                </c:pt>
                <c:pt idx="6">
                  <c:v>26.428571428571427</c:v>
                </c:pt>
                <c:pt idx="7">
                  <c:v>25.682857142857141</c:v>
                </c:pt>
                <c:pt idx="8">
                  <c:v>25.402857142857147</c:v>
                </c:pt>
                <c:pt idx="9">
                  <c:v>25.345714285714287</c:v>
                </c:pt>
                <c:pt idx="10">
                  <c:v>25.017142857142858</c:v>
                </c:pt>
                <c:pt idx="11">
                  <c:v>24.888571428571428</c:v>
                </c:pt>
                <c:pt idx="12">
                  <c:v>24.945714285714285</c:v>
                </c:pt>
                <c:pt idx="13">
                  <c:v>24.837142857142855</c:v>
                </c:pt>
                <c:pt idx="14">
                  <c:v>24.84</c:v>
                </c:pt>
                <c:pt idx="15">
                  <c:v>24.697142857142858</c:v>
                </c:pt>
                <c:pt idx="16">
                  <c:v>24.888571428571424</c:v>
                </c:pt>
                <c:pt idx="17">
                  <c:v>24.514285714285709</c:v>
                </c:pt>
                <c:pt idx="18">
                  <c:v>24.042857142857141</c:v>
                </c:pt>
                <c:pt idx="19">
                  <c:v>24.445714285714285</c:v>
                </c:pt>
                <c:pt idx="20">
                  <c:v>24.240000000000002</c:v>
                </c:pt>
                <c:pt idx="21">
                  <c:v>24.105714285714281</c:v>
                </c:pt>
                <c:pt idx="22">
                  <c:v>24.291428571428572</c:v>
                </c:pt>
                <c:pt idx="23">
                  <c:v>24.088571428571431</c:v>
                </c:pt>
                <c:pt idx="24">
                  <c:v>24.008571428571429</c:v>
                </c:pt>
                <c:pt idx="25">
                  <c:v>24.094285714285718</c:v>
                </c:pt>
                <c:pt idx="26">
                  <c:v>24.154285714285717</c:v>
                </c:pt>
                <c:pt idx="27">
                  <c:v>23.851428571428567</c:v>
                </c:pt>
                <c:pt idx="28">
                  <c:v>23.908571428571427</c:v>
                </c:pt>
                <c:pt idx="29">
                  <c:v>23.545714285714286</c:v>
                </c:pt>
                <c:pt idx="30">
                  <c:v>23.817142857142859</c:v>
                </c:pt>
                <c:pt idx="31">
                  <c:v>23.451428571428572</c:v>
                </c:pt>
                <c:pt idx="32">
                  <c:v>23.471428571428572</c:v>
                </c:pt>
                <c:pt idx="33">
                  <c:v>22.988571428571429</c:v>
                </c:pt>
                <c:pt idx="34">
                  <c:v>23.611428571428572</c:v>
                </c:pt>
                <c:pt idx="35">
                  <c:v>23.514285714285716</c:v>
                </c:pt>
                <c:pt idx="36">
                  <c:v>23.3</c:v>
                </c:pt>
                <c:pt idx="37">
                  <c:v>23.445714285714285</c:v>
                </c:pt>
                <c:pt idx="38">
                  <c:v>23.180000000000003</c:v>
                </c:pt>
                <c:pt idx="39">
                  <c:v>23.265714285714289</c:v>
                </c:pt>
                <c:pt idx="40">
                  <c:v>22.977142857142859</c:v>
                </c:pt>
                <c:pt idx="41">
                  <c:v>23.137142857142859</c:v>
                </c:pt>
                <c:pt idx="42">
                  <c:v>23.18</c:v>
                </c:pt>
                <c:pt idx="43">
                  <c:v>22.914285714285715</c:v>
                </c:pt>
                <c:pt idx="44">
                  <c:v>23.259999999999998</c:v>
                </c:pt>
                <c:pt idx="45">
                  <c:v>23.085714285714285</c:v>
                </c:pt>
                <c:pt idx="46">
                  <c:v>22.900000000000002</c:v>
                </c:pt>
                <c:pt idx="47">
                  <c:v>22.740000000000002</c:v>
                </c:pt>
                <c:pt idx="48">
                  <c:v>22.811428571428568</c:v>
                </c:pt>
                <c:pt idx="49">
                  <c:v>22.868571428571432</c:v>
                </c:pt>
                <c:pt idx="50">
                  <c:v>22.174285714285713</c:v>
                </c:pt>
                <c:pt idx="51">
                  <c:v>21.865714285714287</c:v>
                </c:pt>
                <c:pt idx="52">
                  <c:v>22.071428571428573</c:v>
                </c:pt>
                <c:pt idx="53">
                  <c:v>21.848571428571429</c:v>
                </c:pt>
                <c:pt idx="54">
                  <c:v>21.871428571428567</c:v>
                </c:pt>
                <c:pt idx="55">
                  <c:v>21.725714285714286</c:v>
                </c:pt>
                <c:pt idx="56">
                  <c:v>21.797142857142859</c:v>
                </c:pt>
                <c:pt idx="57">
                  <c:v>21.937142857142856</c:v>
                </c:pt>
                <c:pt idx="58">
                  <c:v>21.697142857142861</c:v>
                </c:pt>
                <c:pt idx="59">
                  <c:v>21.854285714285712</c:v>
                </c:pt>
                <c:pt idx="60">
                  <c:v>21.742857142857144</c:v>
                </c:pt>
                <c:pt idx="61">
                  <c:v>21.805714285714284</c:v>
                </c:pt>
                <c:pt idx="62">
                  <c:v>21.868571428571425</c:v>
                </c:pt>
                <c:pt idx="63">
                  <c:v>22.108571428571427</c:v>
                </c:pt>
                <c:pt idx="64">
                  <c:v>21.885714285714283</c:v>
                </c:pt>
                <c:pt idx="65">
                  <c:v>21.871428571428567</c:v>
                </c:pt>
                <c:pt idx="66">
                  <c:v>21.74285714285714</c:v>
                </c:pt>
                <c:pt idx="67">
                  <c:v>21.585714285714285</c:v>
                </c:pt>
                <c:pt idx="68">
                  <c:v>21.799999999999994</c:v>
                </c:pt>
                <c:pt idx="69">
                  <c:v>21.920000000000005</c:v>
                </c:pt>
                <c:pt idx="70">
                  <c:v>21.76</c:v>
                </c:pt>
                <c:pt idx="71">
                  <c:v>21.925714285714285</c:v>
                </c:pt>
                <c:pt idx="72">
                  <c:v>21.44</c:v>
                </c:pt>
                <c:pt idx="73">
                  <c:v>21.69142857142857</c:v>
                </c:pt>
                <c:pt idx="74">
                  <c:v>21.828571428571429</c:v>
                </c:pt>
                <c:pt idx="75">
                  <c:v>21.074285714285715</c:v>
                </c:pt>
                <c:pt idx="76">
                  <c:v>20.768571428571427</c:v>
                </c:pt>
                <c:pt idx="77">
                  <c:v>20.731428571428573</c:v>
                </c:pt>
                <c:pt idx="78">
                  <c:v>20.625714285714288</c:v>
                </c:pt>
                <c:pt idx="79">
                  <c:v>20.625714285714285</c:v>
                </c:pt>
                <c:pt idx="80">
                  <c:v>20.491428571428575</c:v>
                </c:pt>
                <c:pt idx="81">
                  <c:v>20.497142857142855</c:v>
                </c:pt>
                <c:pt idx="82">
                  <c:v>20.545714285714286</c:v>
                </c:pt>
                <c:pt idx="83">
                  <c:v>20.557142857142857</c:v>
                </c:pt>
                <c:pt idx="84">
                  <c:v>20.502857142857145</c:v>
                </c:pt>
                <c:pt idx="85">
                  <c:v>20.517142857142858</c:v>
                </c:pt>
                <c:pt idx="86">
                  <c:v>20.394285714285711</c:v>
                </c:pt>
                <c:pt idx="87">
                  <c:v>20.414285714285715</c:v>
                </c:pt>
                <c:pt idx="88">
                  <c:v>20.485714285714288</c:v>
                </c:pt>
                <c:pt idx="89">
                  <c:v>20.442857142857143</c:v>
                </c:pt>
                <c:pt idx="90">
                  <c:v>20.357142857142858</c:v>
                </c:pt>
                <c:pt idx="91">
                  <c:v>20.388571428571428</c:v>
                </c:pt>
                <c:pt idx="92">
                  <c:v>20.311428571428571</c:v>
                </c:pt>
                <c:pt idx="93">
                  <c:v>20.351428571428567</c:v>
                </c:pt>
                <c:pt idx="94">
                  <c:v>20.40285714285714</c:v>
                </c:pt>
                <c:pt idx="95">
                  <c:v>20.317142857142859</c:v>
                </c:pt>
                <c:pt idx="96">
                  <c:v>20.38</c:v>
                </c:pt>
                <c:pt idx="97">
                  <c:v>20.425714285714289</c:v>
                </c:pt>
                <c:pt idx="98">
                  <c:v>20.291428571428572</c:v>
                </c:pt>
                <c:pt idx="99">
                  <c:v>20.348571428571429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97-4352-AB72-A3B720131A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16321872"/>
        <c:axId val="1354229184"/>
      </c:lineChart>
      <c:catAx>
        <c:axId val="15163218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Epoch</a:t>
                </a:r>
              </a:p>
            </c:rich>
          </c:tx>
          <c:layout>
            <c:manualLayout>
              <c:xMode val="edge"/>
              <c:yMode val="edge"/>
              <c:x val="0.49062377709812099"/>
              <c:y val="0.900546723084517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4229184"/>
        <c:crosses val="autoZero"/>
        <c:auto val="1"/>
        <c:lblAlgn val="ctr"/>
        <c:lblOffset val="100"/>
        <c:tickLblSkip val="15"/>
        <c:noMultiLvlLbl val="0"/>
      </c:catAx>
      <c:valAx>
        <c:axId val="1354229184"/>
        <c:scaling>
          <c:orientation val="minMax"/>
          <c:max val="38"/>
          <c:min val="1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Test 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6321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8530451258930074"/>
          <c:y val="0.12010785613183519"/>
          <c:w val="0.46982271071753434"/>
          <c:h val="0.303223398036681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ctr">
      <a:noFill/>
      <a:prstDash val="solid"/>
      <a:miter lim="800000"/>
    </a:ln>
    <a:effectLst/>
  </c:spPr>
  <c:txPr>
    <a:bodyPr/>
    <a:lstStyle/>
    <a:p>
      <a:pPr>
        <a:defRPr sz="2400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TestABFinal!$B$6</c:f>
              <c:strCache>
                <c:ptCount val="1"/>
                <c:pt idx="0">
                  <c:v>1</c:v>
                </c:pt>
              </c:strCache>
            </c:strRef>
          </c:tx>
          <c:spPr>
            <a:ln w="6350" cap="rnd">
              <a:solidFill>
                <a:schemeClr val="accent1"/>
              </a:solidFill>
              <a:round/>
            </a:ln>
            <a:effectLst/>
          </c:spPr>
          <c:marker>
            <c:symbol val="star"/>
            <c:size val="10"/>
            <c:spPr>
              <a:noFill/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TestABFinal!$C$5:$D$5</c:f>
              <c:strCache>
                <c:ptCount val="2"/>
                <c:pt idx="0">
                  <c:v>Baseline</c:v>
                </c:pt>
                <c:pt idx="1">
                  <c:v>Binary[.4]</c:v>
                </c:pt>
              </c:strCache>
            </c:strRef>
          </c:cat>
          <c:val>
            <c:numRef>
              <c:f>TestABFinal!$C$6:$D$6</c:f>
              <c:numCache>
                <c:formatCode>0.00</c:formatCode>
                <c:ptCount val="2"/>
                <c:pt idx="0">
                  <c:v>22.68</c:v>
                </c:pt>
                <c:pt idx="1">
                  <c:v>21.64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9B-4AE2-A1F0-21CAAFEF95C7}"/>
            </c:ext>
          </c:extLst>
        </c:ser>
        <c:ser>
          <c:idx val="1"/>
          <c:order val="1"/>
          <c:tx>
            <c:strRef>
              <c:f>TestABFinal!$B$7</c:f>
              <c:strCache>
                <c:ptCount val="1"/>
                <c:pt idx="0">
                  <c:v>2</c:v>
                </c:pt>
              </c:strCache>
            </c:strRef>
          </c:tx>
          <c:spPr>
            <a:ln w="6350" cap="rnd">
              <a:solidFill>
                <a:schemeClr val="accent2"/>
              </a:solidFill>
              <a:round/>
            </a:ln>
            <a:effectLst/>
          </c:spPr>
          <c:marker>
            <c:symbol val="star"/>
            <c:size val="10"/>
            <c:spPr>
              <a:noFill/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TestABFinal!$C$5:$D$5</c:f>
              <c:strCache>
                <c:ptCount val="2"/>
                <c:pt idx="0">
                  <c:v>Baseline</c:v>
                </c:pt>
                <c:pt idx="1">
                  <c:v>Binary[.4]</c:v>
                </c:pt>
              </c:strCache>
            </c:strRef>
          </c:cat>
          <c:val>
            <c:numRef>
              <c:f>TestABFinal!$C$7:$D$7</c:f>
              <c:numCache>
                <c:formatCode>0.00</c:formatCode>
                <c:ptCount val="2"/>
                <c:pt idx="1">
                  <c:v>20.18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9B-4AE2-A1F0-21CAAFEF95C7}"/>
            </c:ext>
          </c:extLst>
        </c:ser>
        <c:ser>
          <c:idx val="2"/>
          <c:order val="2"/>
          <c:tx>
            <c:strRef>
              <c:f>TestABFinal!$B$8</c:f>
              <c:strCache>
                <c:ptCount val="1"/>
                <c:pt idx="0">
                  <c:v>3</c:v>
                </c:pt>
              </c:strCache>
            </c:strRef>
          </c:tx>
          <c:spPr>
            <a:ln w="6350" cap="rnd">
              <a:solidFill>
                <a:schemeClr val="accent3"/>
              </a:solidFill>
              <a:round/>
            </a:ln>
            <a:effectLst/>
          </c:spPr>
          <c:marker>
            <c:symbol val="star"/>
            <c:size val="10"/>
            <c:spPr>
              <a:noFill/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TestABFinal!$C$5:$D$5</c:f>
              <c:strCache>
                <c:ptCount val="2"/>
                <c:pt idx="0">
                  <c:v>Baseline</c:v>
                </c:pt>
                <c:pt idx="1">
                  <c:v>Binary[.4]</c:v>
                </c:pt>
              </c:strCache>
            </c:strRef>
          </c:cat>
          <c:val>
            <c:numRef>
              <c:f>TestABFinal!$C$8:$D$8</c:f>
              <c:numCache>
                <c:formatCode>General</c:formatCode>
                <c:ptCount val="2"/>
                <c:pt idx="0" formatCode="0.00">
                  <c:v>22.82</c:v>
                </c:pt>
                <c:pt idx="1">
                  <c:v>23.34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99B-4AE2-A1F0-21CAAFEF95C7}"/>
            </c:ext>
          </c:extLst>
        </c:ser>
        <c:ser>
          <c:idx val="4"/>
          <c:order val="3"/>
          <c:tx>
            <c:strRef>
              <c:f>TestABFinal!$B$9</c:f>
              <c:strCache>
                <c:ptCount val="1"/>
                <c:pt idx="0">
                  <c:v>V2.2</c:v>
                </c:pt>
              </c:strCache>
            </c:strRef>
          </c:tx>
          <c:spPr>
            <a:ln w="6350" cap="rnd">
              <a:solidFill>
                <a:schemeClr val="accent5"/>
              </a:solidFill>
              <a:round/>
            </a:ln>
            <a:effectLst/>
          </c:spPr>
          <c:marker>
            <c:symbol val="star"/>
            <c:size val="10"/>
            <c:spPr>
              <a:noFill/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TestABFinal!$C$5:$D$5</c:f>
              <c:strCache>
                <c:ptCount val="2"/>
                <c:pt idx="0">
                  <c:v>Baseline</c:v>
                </c:pt>
                <c:pt idx="1">
                  <c:v>Binary[.4]</c:v>
                </c:pt>
              </c:strCache>
            </c:strRef>
          </c:cat>
          <c:val>
            <c:numRef>
              <c:f>TestABFinal!$C$9:$D$9</c:f>
              <c:numCache>
                <c:formatCode>General</c:formatCode>
                <c:ptCount val="2"/>
                <c:pt idx="0" formatCode="0.00">
                  <c:v>19.52</c:v>
                </c:pt>
                <c:pt idx="1">
                  <c:v>19.12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99B-4AE2-A1F0-21CAAFEF95C7}"/>
            </c:ext>
          </c:extLst>
        </c:ser>
        <c:ser>
          <c:idx val="5"/>
          <c:order val="4"/>
          <c:tx>
            <c:strRef>
              <c:f>TestABFinal!$B$10</c:f>
              <c:strCache>
                <c:ptCount val="1"/>
                <c:pt idx="0">
                  <c:v>V2.3</c:v>
                </c:pt>
              </c:strCache>
            </c:strRef>
          </c:tx>
          <c:spPr>
            <a:ln w="6350" cap="rnd">
              <a:solidFill>
                <a:schemeClr val="accent6"/>
              </a:solidFill>
              <a:round/>
            </a:ln>
            <a:effectLst/>
          </c:spPr>
          <c:marker>
            <c:symbol val="star"/>
            <c:size val="10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TestABFinal!$C$5:$D$5</c:f>
              <c:strCache>
                <c:ptCount val="2"/>
                <c:pt idx="0">
                  <c:v>Baseline</c:v>
                </c:pt>
                <c:pt idx="1">
                  <c:v>Binary[.4]</c:v>
                </c:pt>
              </c:strCache>
            </c:strRef>
          </c:cat>
          <c:val>
            <c:numRef>
              <c:f>TestABFinal!$C$10:$D$10</c:f>
              <c:numCache>
                <c:formatCode>General</c:formatCode>
                <c:ptCount val="2"/>
                <c:pt idx="0" formatCode="0.00">
                  <c:v>19.899999999999999</c:v>
                </c:pt>
                <c:pt idx="1">
                  <c:v>20.48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99B-4AE2-A1F0-21CAAFEF95C7}"/>
            </c:ext>
          </c:extLst>
        </c:ser>
        <c:ser>
          <c:idx val="6"/>
          <c:order val="5"/>
          <c:tx>
            <c:strRef>
              <c:f>TestABFinal!$B$11</c:f>
              <c:strCache>
                <c:ptCount val="1"/>
                <c:pt idx="0">
                  <c:v>Binary4</c:v>
                </c:pt>
              </c:strCache>
            </c:strRef>
          </c:tx>
          <c:spPr>
            <a:ln w="63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star"/>
            <c:size val="10"/>
            <c:spPr>
              <a:noFill/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TestABFinal!$C$5:$D$5</c:f>
              <c:strCache>
                <c:ptCount val="2"/>
                <c:pt idx="0">
                  <c:v>Baseline</c:v>
                </c:pt>
                <c:pt idx="1">
                  <c:v>Binary[.4]</c:v>
                </c:pt>
              </c:strCache>
            </c:strRef>
          </c:cat>
          <c:val>
            <c:numRef>
              <c:f>TestABFinal!$C$11:$D$11</c:f>
              <c:numCache>
                <c:formatCode>0.00</c:formatCode>
                <c:ptCount val="2"/>
                <c:pt idx="1">
                  <c:v>19.28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99B-4AE2-A1F0-21CAAFEF95C7}"/>
            </c:ext>
          </c:extLst>
        </c:ser>
        <c:ser>
          <c:idx val="7"/>
          <c:order val="6"/>
          <c:tx>
            <c:strRef>
              <c:f>TestABFinal!$B$12</c:f>
              <c:strCache>
                <c:ptCount val="1"/>
                <c:pt idx="0">
                  <c:v>Baseline_old</c:v>
                </c:pt>
              </c:strCache>
            </c:strRef>
          </c:tx>
          <c:spPr>
            <a:ln w="63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star"/>
            <c:size val="10"/>
            <c:spPr>
              <a:noFill/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TestABFinal!$C$5:$D$5</c:f>
              <c:strCache>
                <c:ptCount val="2"/>
                <c:pt idx="0">
                  <c:v>Baseline</c:v>
                </c:pt>
                <c:pt idx="1">
                  <c:v>Binary[.4]</c:v>
                </c:pt>
              </c:strCache>
            </c:strRef>
          </c:cat>
          <c:val>
            <c:numRef>
              <c:f>TestABFinal!$C$12:$D$12</c:f>
              <c:numCache>
                <c:formatCode>0.00</c:formatCode>
                <c:ptCount val="2"/>
                <c:pt idx="0">
                  <c:v>22.22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99B-4AE2-A1F0-21CAAFEF95C7}"/>
            </c:ext>
          </c:extLst>
        </c:ser>
        <c:ser>
          <c:idx val="8"/>
          <c:order val="7"/>
          <c:tx>
            <c:strRef>
              <c:f>TestABFinal!$B$13</c:f>
              <c:strCache>
                <c:ptCount val="1"/>
                <c:pt idx="0">
                  <c:v>Binary_old</c:v>
                </c:pt>
              </c:strCache>
            </c:strRef>
          </c:tx>
          <c:spPr>
            <a:ln w="63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star"/>
            <c:size val="10"/>
            <c:spPr>
              <a:noFill/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TestABFinal!$C$5:$D$5</c:f>
              <c:strCache>
                <c:ptCount val="2"/>
                <c:pt idx="0">
                  <c:v>Baseline</c:v>
                </c:pt>
                <c:pt idx="1">
                  <c:v>Binary[.4]</c:v>
                </c:pt>
              </c:strCache>
            </c:strRef>
          </c:cat>
          <c:val>
            <c:numRef>
              <c:f>TestABFinal!$C$13:$D$13</c:f>
              <c:numCache>
                <c:formatCode>0.00</c:formatCode>
                <c:ptCount val="2"/>
                <c:pt idx="1">
                  <c:v>18.399999999999999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99B-4AE2-A1F0-21CAAFEF95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17584928"/>
        <c:axId val="1529211984"/>
      </c:lineChart>
      <c:catAx>
        <c:axId val="151758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9211984"/>
        <c:crosses val="autoZero"/>
        <c:auto val="1"/>
        <c:lblAlgn val="ctr"/>
        <c:lblOffset val="100"/>
        <c:noMultiLvlLbl val="0"/>
      </c:catAx>
      <c:valAx>
        <c:axId val="1529211984"/>
        <c:scaling>
          <c:orientation val="minMax"/>
          <c:max val="23.5"/>
          <c:min val="1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Final Test 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7584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81F-4415-B16E-3E92EA89F187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81F-4415-B16E-3E92EA89F187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81F-4415-B16E-3E92EA89F187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1F-4415-B16E-3E92EA89F1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4BB-4E0F-8DA3-6FBD3BDDC61C}"/>
              </c:ext>
            </c:extLst>
          </c:dPt>
          <c:dPt>
            <c:idx val="1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4BB-4E0F-8DA3-6FBD3BDDC61C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4BB-4E0F-8DA3-6FBD3BDDC61C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BB-4E0F-8DA3-6FBD3BDDC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2357968254568733"/>
          <c:y val="5.1358122746421785E-2"/>
          <c:w val="0.70977851066373843"/>
          <c:h val="0.63855787308205236"/>
        </c:manualLayout>
      </c:layout>
      <c:lineChart>
        <c:grouping val="standard"/>
        <c:varyColors val="0"/>
        <c:ser>
          <c:idx val="0"/>
          <c:order val="0"/>
          <c:tx>
            <c:strRef>
              <c:f>TestAMean!$L$1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1"/>
            <c:plus>
              <c:numRef>
                <c:f>TestAMean!$N$2:$N$176</c:f>
                <c:numCache>
                  <c:formatCode>General</c:formatCode>
                  <c:ptCount val="175"/>
                  <c:pt idx="0">
                    <c:v>0.51707510737480789</c:v>
                  </c:pt>
                  <c:pt idx="1">
                    <c:v>1.8309742397605362</c:v>
                  </c:pt>
                  <c:pt idx="2">
                    <c:v>1.6366709097025784</c:v>
                  </c:pt>
                  <c:pt idx="3">
                    <c:v>1.3857729491755377</c:v>
                  </c:pt>
                  <c:pt idx="4">
                    <c:v>1.5888989898668833</c:v>
                  </c:pt>
                  <c:pt idx="5">
                    <c:v>1.5672560947932737</c:v>
                  </c:pt>
                  <c:pt idx="6">
                    <c:v>1.3805916606054578</c:v>
                  </c:pt>
                  <c:pt idx="7">
                    <c:v>0.72660741348635649</c:v>
                  </c:pt>
                  <c:pt idx="8">
                    <c:v>1.4886543140254771</c:v>
                  </c:pt>
                  <c:pt idx="9">
                    <c:v>1.5474791328695412</c:v>
                  </c:pt>
                  <c:pt idx="10">
                    <c:v>0.74705533039170968</c:v>
                  </c:pt>
                  <c:pt idx="11">
                    <c:v>1.339353077670957</c:v>
                  </c:pt>
                  <c:pt idx="12">
                    <c:v>0.78198465458089439</c:v>
                  </c:pt>
                  <c:pt idx="13">
                    <c:v>0.66770128051397271</c:v>
                  </c:pt>
                  <c:pt idx="14">
                    <c:v>1.421853250749411</c:v>
                  </c:pt>
                  <c:pt idx="15">
                    <c:v>1.2247550775563247</c:v>
                  </c:pt>
                  <c:pt idx="16">
                    <c:v>0.57320735049950811</c:v>
                  </c:pt>
                  <c:pt idx="17">
                    <c:v>0.49936626504667642</c:v>
                  </c:pt>
                  <c:pt idx="18">
                    <c:v>0.51562260100452117</c:v>
                  </c:pt>
                  <c:pt idx="19">
                    <c:v>2.3777930944470542</c:v>
                  </c:pt>
                  <c:pt idx="20">
                    <c:v>0.50920689966522092</c:v>
                  </c:pt>
                  <c:pt idx="21">
                    <c:v>1.4466513056020103</c:v>
                  </c:pt>
                  <c:pt idx="22">
                    <c:v>1.0421772082200482</c:v>
                  </c:pt>
                  <c:pt idx="23">
                    <c:v>1.2341528808593099</c:v>
                  </c:pt>
                  <c:pt idx="24">
                    <c:v>0.8322860085331244</c:v>
                  </c:pt>
                  <c:pt idx="25">
                    <c:v>0.79366239674057926</c:v>
                  </c:pt>
                  <c:pt idx="26">
                    <c:v>0.43430979726458013</c:v>
                  </c:pt>
                  <c:pt idx="27">
                    <c:v>1.5367172804390523</c:v>
                  </c:pt>
                  <c:pt idx="28">
                    <c:v>0.60384186671677476</c:v>
                  </c:pt>
                  <c:pt idx="29">
                    <c:v>0.75379042180171096</c:v>
                  </c:pt>
                  <c:pt idx="30">
                    <c:v>1.416168539875581</c:v>
                  </c:pt>
                  <c:pt idx="31">
                    <c:v>1.6375795146088836</c:v>
                  </c:pt>
                  <c:pt idx="32">
                    <c:v>0.54814839839834129</c:v>
                  </c:pt>
                  <c:pt idx="33">
                    <c:v>1.4647724510425952</c:v>
                  </c:pt>
                  <c:pt idx="34">
                    <c:v>0.21486429825977804</c:v>
                  </c:pt>
                  <c:pt idx="35">
                    <c:v>0.83224095068675896</c:v>
                  </c:pt>
                  <c:pt idx="36">
                    <c:v>0.62946405775071845</c:v>
                  </c:pt>
                  <c:pt idx="37">
                    <c:v>0.935213879281098</c:v>
                  </c:pt>
                  <c:pt idx="38">
                    <c:v>0.84349965421846362</c:v>
                  </c:pt>
                  <c:pt idx="39">
                    <c:v>0.71700185959777452</c:v>
                  </c:pt>
                  <c:pt idx="40">
                    <c:v>0.46992020599246387</c:v>
                  </c:pt>
                  <c:pt idx="41">
                    <c:v>0.69152006478481798</c:v>
                  </c:pt>
                  <c:pt idx="42">
                    <c:v>1.6575182251386165</c:v>
                  </c:pt>
                  <c:pt idx="43">
                    <c:v>0.49621903765709402</c:v>
                  </c:pt>
                  <c:pt idx="44">
                    <c:v>1.1979009419257789</c:v>
                  </c:pt>
                  <c:pt idx="45">
                    <c:v>0.82213137636268296</c:v>
                  </c:pt>
                  <c:pt idx="46">
                    <c:v>0.82794424127876332</c:v>
                  </c:pt>
                  <c:pt idx="47">
                    <c:v>0.90812994664860602</c:v>
                  </c:pt>
                  <c:pt idx="48">
                    <c:v>0.9142209798511518</c:v>
                  </c:pt>
                  <c:pt idx="49">
                    <c:v>1.0413572873898758</c:v>
                  </c:pt>
                  <c:pt idx="50">
                    <c:v>0.52102463153546474</c:v>
                  </c:pt>
                  <c:pt idx="51">
                    <c:v>0.97892798509389867</c:v>
                  </c:pt>
                  <c:pt idx="52">
                    <c:v>0.51370387059731826</c:v>
                  </c:pt>
                  <c:pt idx="53">
                    <c:v>1.142832737834661</c:v>
                  </c:pt>
                  <c:pt idx="54">
                    <c:v>0.49708315870351777</c:v>
                  </c:pt>
                  <c:pt idx="55">
                    <c:v>1.0018981984213764</c:v>
                  </c:pt>
                  <c:pt idx="56">
                    <c:v>0.3782745916218358</c:v>
                  </c:pt>
                  <c:pt idx="57">
                    <c:v>0.51900545918773044</c:v>
                  </c:pt>
                  <c:pt idx="58">
                    <c:v>0.78261846813544256</c:v>
                  </c:pt>
                  <c:pt idx="59">
                    <c:v>1.6269065738388298</c:v>
                  </c:pt>
                  <c:pt idx="60">
                    <c:v>0.72523559390495007</c:v>
                  </c:pt>
                  <c:pt idx="61">
                    <c:v>0.65143431492873183</c:v>
                  </c:pt>
                  <c:pt idx="62">
                    <c:v>1.4668787725416617</c:v>
                  </c:pt>
                  <c:pt idx="63">
                    <c:v>0.69747162427346632</c:v>
                  </c:pt>
                  <c:pt idx="64">
                    <c:v>0.92113607391452579</c:v>
                  </c:pt>
                  <c:pt idx="65">
                    <c:v>0.92438718439118717</c:v>
                  </c:pt>
                  <c:pt idx="66">
                    <c:v>0.74705533039170968</c:v>
                  </c:pt>
                  <c:pt idx="67">
                    <c:v>0.23558437978779476</c:v>
                  </c:pt>
                  <c:pt idx="68">
                    <c:v>0.56594316557996094</c:v>
                  </c:pt>
                  <c:pt idx="69">
                    <c:v>0.59872085872021052</c:v>
                  </c:pt>
                  <c:pt idx="70">
                    <c:v>0.29788140816998476</c:v>
                  </c:pt>
                  <c:pt idx="71">
                    <c:v>0.80276086102898625</c:v>
                  </c:pt>
                  <c:pt idx="72">
                    <c:v>0.74051221011765445</c:v>
                  </c:pt>
                  <c:pt idx="73">
                    <c:v>0.92481980226780769</c:v>
                  </c:pt>
                  <c:pt idx="74">
                    <c:v>0.86218230864088918</c:v>
                  </c:pt>
                  <c:pt idx="75">
                    <c:v>0.9753290043193964</c:v>
                  </c:pt>
                  <c:pt idx="76">
                    <c:v>0.67942990808471226</c:v>
                  </c:pt>
                  <c:pt idx="77">
                    <c:v>0.99134168344387386</c:v>
                  </c:pt>
                  <c:pt idx="78">
                    <c:v>0.97994472633239194</c:v>
                  </c:pt>
                  <c:pt idx="79">
                    <c:v>1.0122046894444494</c:v>
                  </c:pt>
                  <c:pt idx="80">
                    <c:v>0.57973413446740074</c:v>
                  </c:pt>
                  <c:pt idx="81">
                    <c:v>0.60013887281750622</c:v>
                  </c:pt>
                  <c:pt idx="82">
                    <c:v>0.73730929737797257</c:v>
                  </c:pt>
                  <c:pt idx="83">
                    <c:v>0.84251112752295443</c:v>
                  </c:pt>
                  <c:pt idx="84">
                    <c:v>0.50248548901104284</c:v>
                  </c:pt>
                  <c:pt idx="85">
                    <c:v>1.4433150499226894</c:v>
                  </c:pt>
                  <c:pt idx="86">
                    <c:v>1.0599174496157704</c:v>
                  </c:pt>
                  <c:pt idx="87">
                    <c:v>0.20704266871026047</c:v>
                  </c:pt>
                  <c:pt idx="88">
                    <c:v>0.39727194715962516</c:v>
                  </c:pt>
                  <c:pt idx="89">
                    <c:v>0.90650887107260747</c:v>
                  </c:pt>
                  <c:pt idx="90">
                    <c:v>1.6138050274635616</c:v>
                  </c:pt>
                  <c:pt idx="91">
                    <c:v>0.83771514649471801</c:v>
                  </c:pt>
                  <c:pt idx="92">
                    <c:v>0.34247870980057515</c:v>
                  </c:pt>
                  <c:pt idx="93">
                    <c:v>0.74473149523838444</c:v>
                  </c:pt>
                  <c:pt idx="94">
                    <c:v>0.42240383520986124</c:v>
                  </c:pt>
                  <c:pt idx="95">
                    <c:v>0.64468984791138095</c:v>
                  </c:pt>
                  <c:pt idx="96">
                    <c:v>1.0767389036654462</c:v>
                  </c:pt>
                  <c:pt idx="97">
                    <c:v>0.13573871960498227</c:v>
                  </c:pt>
                  <c:pt idx="98">
                    <c:v>0.31838132273527969</c:v>
                  </c:pt>
                  <c:pt idx="99">
                    <c:v>0.89279990292711542</c:v>
                  </c:pt>
                  <c:pt idx="100">
                    <c:v>0.42319223370315617</c:v>
                  </c:pt>
                  <c:pt idx="101">
                    <c:v>0.7019199859433175</c:v>
                  </c:pt>
                  <c:pt idx="102">
                    <c:v>0.56874130029976422</c:v>
                  </c:pt>
                  <c:pt idx="103">
                    <c:v>0.78540859854388323</c:v>
                  </c:pt>
                  <c:pt idx="104">
                    <c:v>0.89697175726626566</c:v>
                  </c:pt>
                  <c:pt idx="105">
                    <c:v>0.62425288679081536</c:v>
                  </c:pt>
                  <c:pt idx="106">
                    <c:v>0.20320351046836374</c:v>
                  </c:pt>
                  <c:pt idx="107">
                    <c:v>0.82001524376074875</c:v>
                  </c:pt>
                  <c:pt idx="108">
                    <c:v>1.6051869050051457</c:v>
                  </c:pt>
                  <c:pt idx="109">
                    <c:v>0.71294576698839229</c:v>
                  </c:pt>
                  <c:pt idx="110">
                    <c:v>1.6302658269946859</c:v>
                  </c:pt>
                  <c:pt idx="111">
                    <c:v>1.0075175763561974</c:v>
                  </c:pt>
                  <c:pt idx="112">
                    <c:v>0.50737888538382603</c:v>
                  </c:pt>
                  <c:pt idx="113">
                    <c:v>0.37175260590882242</c:v>
                  </c:pt>
                  <c:pt idx="114">
                    <c:v>0.29557852876463625</c:v>
                  </c:pt>
                  <c:pt idx="115">
                    <c:v>0.70533089161518081</c:v>
                  </c:pt>
                  <c:pt idx="116">
                    <c:v>0.60538555207955402</c:v>
                  </c:pt>
                  <c:pt idx="117">
                    <c:v>1.1731865438482776</c:v>
                  </c:pt>
                  <c:pt idx="118">
                    <c:v>0.21328775554791432</c:v>
                  </c:pt>
                  <c:pt idx="119">
                    <c:v>0.44455970727601224</c:v>
                  </c:pt>
                  <c:pt idx="120">
                    <c:v>1.0806903657693387</c:v>
                  </c:pt>
                  <c:pt idx="121">
                    <c:v>0.72131823767322056</c:v>
                  </c:pt>
                  <c:pt idx="122">
                    <c:v>0.80288542146435782</c:v>
                  </c:pt>
                  <c:pt idx="123">
                    <c:v>0.66929689475847254</c:v>
                  </c:pt>
                  <c:pt idx="124">
                    <c:v>1.1430478263543191</c:v>
                  </c:pt>
                  <c:pt idx="125">
                    <c:v>0.39179076048319467</c:v>
                  </c:pt>
                  <c:pt idx="126">
                    <c:v>0.46754678910243863</c:v>
                  </c:pt>
                  <c:pt idx="127">
                    <c:v>0.40422765862815463</c:v>
                  </c:pt>
                  <c:pt idx="128">
                    <c:v>0.48334770093587925</c:v>
                  </c:pt>
                  <c:pt idx="129">
                    <c:v>0.42539197610360874</c:v>
                  </c:pt>
                  <c:pt idx="130">
                    <c:v>0.56370796221684349</c:v>
                  </c:pt>
                  <c:pt idx="131">
                    <c:v>0.48774139322664273</c:v>
                  </c:pt>
                  <c:pt idx="132">
                    <c:v>0.47793828053421322</c:v>
                  </c:pt>
                  <c:pt idx="133">
                    <c:v>0.46485660871570572</c:v>
                  </c:pt>
                  <c:pt idx="134">
                    <c:v>0.49413223601245299</c:v>
                  </c:pt>
                  <c:pt idx="135">
                    <c:v>0.53774219349672292</c:v>
                  </c:pt>
                  <c:pt idx="136">
                    <c:v>0.5031484207799255</c:v>
                  </c:pt>
                  <c:pt idx="137">
                    <c:v>0.44244585356101296</c:v>
                  </c:pt>
                  <c:pt idx="138">
                    <c:v>0.48403684432764665</c:v>
                  </c:pt>
                  <c:pt idx="139">
                    <c:v>0.38465352375005424</c:v>
                  </c:pt>
                  <c:pt idx="140">
                    <c:v>0.46600250356981332</c:v>
                  </c:pt>
                  <c:pt idx="141">
                    <c:v>0.49202811572781741</c:v>
                  </c:pt>
                  <c:pt idx="142">
                    <c:v>0.37031518107327605</c:v>
                  </c:pt>
                  <c:pt idx="143">
                    <c:v>0.3968626966596886</c:v>
                  </c:pt>
                  <c:pt idx="144">
                    <c:v>0.4678318786344795</c:v>
                  </c:pt>
                  <c:pt idx="145">
                    <c:v>0.52690131903421933</c:v>
                  </c:pt>
                  <c:pt idx="146">
                    <c:v>0.4566818732261369</c:v>
                  </c:pt>
                  <c:pt idx="147">
                    <c:v>0.45893899376714498</c:v>
                  </c:pt>
                  <c:pt idx="148">
                    <c:v>0.46449793684507706</c:v>
                  </c:pt>
                  <c:pt idx="149">
                    <c:v>0.4499166589491882</c:v>
                  </c:pt>
                  <c:pt idx="150">
                    <c:v>0.53207142377692085</c:v>
                  </c:pt>
                  <c:pt idx="151">
                    <c:v>0.47443826433653824</c:v>
                  </c:pt>
                  <c:pt idx="152">
                    <c:v>0.55779327114382882</c:v>
                  </c:pt>
                  <c:pt idx="153">
                    <c:v>0.48561816275753117</c:v>
                  </c:pt>
                  <c:pt idx="154">
                    <c:v>0.45646284989397884</c:v>
                  </c:pt>
                  <c:pt idx="155">
                    <c:v>0.53494548008808052</c:v>
                  </c:pt>
                  <c:pt idx="156">
                    <c:v>0.43980109140383045</c:v>
                  </c:pt>
                  <c:pt idx="157">
                    <c:v>0.45908423337480592</c:v>
                  </c:pt>
                  <c:pt idx="158">
                    <c:v>0.50076607978842402</c:v>
                  </c:pt>
                  <c:pt idx="159">
                    <c:v>0.46310545955178112</c:v>
                  </c:pt>
                  <c:pt idx="160">
                    <c:v>0.47518417482066916</c:v>
                  </c:pt>
                  <c:pt idx="161">
                    <c:v>0.43530640549694083</c:v>
                  </c:pt>
                  <c:pt idx="162">
                    <c:v>0.44170125650715525</c:v>
                  </c:pt>
                  <c:pt idx="163">
                    <c:v>0.42256163258551227</c:v>
                  </c:pt>
                  <c:pt idx="164">
                    <c:v>0.5331275644721436</c:v>
                  </c:pt>
                  <c:pt idx="165">
                    <c:v>0.42007935758219156</c:v>
                  </c:pt>
                  <c:pt idx="166">
                    <c:v>0.45022216737961729</c:v>
                  </c:pt>
                  <c:pt idx="167">
                    <c:v>0.41290636549545517</c:v>
                  </c:pt>
                  <c:pt idx="168">
                    <c:v>0.44211612350904705</c:v>
                  </c:pt>
                  <c:pt idx="169">
                    <c:v>0.41266410876967047</c:v>
                  </c:pt>
                  <c:pt idx="170">
                    <c:v>0.46583258795408472</c:v>
                  </c:pt>
                  <c:pt idx="171">
                    <c:v>0.40058290860528062</c:v>
                  </c:pt>
                  <c:pt idx="172">
                    <c:v>0.45963753835676496</c:v>
                  </c:pt>
                  <c:pt idx="173">
                    <c:v>0.4364248694410835</c:v>
                  </c:pt>
                  <c:pt idx="174">
                    <c:v>0.45213382974513194</c:v>
                  </c:pt>
                </c:numCache>
              </c:numRef>
            </c:plus>
            <c:minus>
              <c:numRef>
                <c:f>TestAMean!$N$2:$N$176</c:f>
                <c:numCache>
                  <c:formatCode>General</c:formatCode>
                  <c:ptCount val="175"/>
                  <c:pt idx="0">
                    <c:v>0.51707510737480789</c:v>
                  </c:pt>
                  <c:pt idx="1">
                    <c:v>1.8309742397605362</c:v>
                  </c:pt>
                  <c:pt idx="2">
                    <c:v>1.6366709097025784</c:v>
                  </c:pt>
                  <c:pt idx="3">
                    <c:v>1.3857729491755377</c:v>
                  </c:pt>
                  <c:pt idx="4">
                    <c:v>1.5888989898668833</c:v>
                  </c:pt>
                  <c:pt idx="5">
                    <c:v>1.5672560947932737</c:v>
                  </c:pt>
                  <c:pt idx="6">
                    <c:v>1.3805916606054578</c:v>
                  </c:pt>
                  <c:pt idx="7">
                    <c:v>0.72660741348635649</c:v>
                  </c:pt>
                  <c:pt idx="8">
                    <c:v>1.4886543140254771</c:v>
                  </c:pt>
                  <c:pt idx="9">
                    <c:v>1.5474791328695412</c:v>
                  </c:pt>
                  <c:pt idx="10">
                    <c:v>0.74705533039170968</c:v>
                  </c:pt>
                  <c:pt idx="11">
                    <c:v>1.339353077670957</c:v>
                  </c:pt>
                  <c:pt idx="12">
                    <c:v>0.78198465458089439</c:v>
                  </c:pt>
                  <c:pt idx="13">
                    <c:v>0.66770128051397271</c:v>
                  </c:pt>
                  <c:pt idx="14">
                    <c:v>1.421853250749411</c:v>
                  </c:pt>
                  <c:pt idx="15">
                    <c:v>1.2247550775563247</c:v>
                  </c:pt>
                  <c:pt idx="16">
                    <c:v>0.57320735049950811</c:v>
                  </c:pt>
                  <c:pt idx="17">
                    <c:v>0.49936626504667642</c:v>
                  </c:pt>
                  <c:pt idx="18">
                    <c:v>0.51562260100452117</c:v>
                  </c:pt>
                  <c:pt idx="19">
                    <c:v>2.3777930944470542</c:v>
                  </c:pt>
                  <c:pt idx="20">
                    <c:v>0.50920689966522092</c:v>
                  </c:pt>
                  <c:pt idx="21">
                    <c:v>1.4466513056020103</c:v>
                  </c:pt>
                  <c:pt idx="22">
                    <c:v>1.0421772082200482</c:v>
                  </c:pt>
                  <c:pt idx="23">
                    <c:v>1.2341528808593099</c:v>
                  </c:pt>
                  <c:pt idx="24">
                    <c:v>0.8322860085331244</c:v>
                  </c:pt>
                  <c:pt idx="25">
                    <c:v>0.79366239674057926</c:v>
                  </c:pt>
                  <c:pt idx="26">
                    <c:v>0.43430979726458013</c:v>
                  </c:pt>
                  <c:pt idx="27">
                    <c:v>1.5367172804390523</c:v>
                  </c:pt>
                  <c:pt idx="28">
                    <c:v>0.60384186671677476</c:v>
                  </c:pt>
                  <c:pt idx="29">
                    <c:v>0.75379042180171096</c:v>
                  </c:pt>
                  <c:pt idx="30">
                    <c:v>1.416168539875581</c:v>
                  </c:pt>
                  <c:pt idx="31">
                    <c:v>1.6375795146088836</c:v>
                  </c:pt>
                  <c:pt idx="32">
                    <c:v>0.54814839839834129</c:v>
                  </c:pt>
                  <c:pt idx="33">
                    <c:v>1.4647724510425952</c:v>
                  </c:pt>
                  <c:pt idx="34">
                    <c:v>0.21486429825977804</c:v>
                  </c:pt>
                  <c:pt idx="35">
                    <c:v>0.83224095068675896</c:v>
                  </c:pt>
                  <c:pt idx="36">
                    <c:v>0.62946405775071845</c:v>
                  </c:pt>
                  <c:pt idx="37">
                    <c:v>0.935213879281098</c:v>
                  </c:pt>
                  <c:pt idx="38">
                    <c:v>0.84349965421846362</c:v>
                  </c:pt>
                  <c:pt idx="39">
                    <c:v>0.71700185959777452</c:v>
                  </c:pt>
                  <c:pt idx="40">
                    <c:v>0.46992020599246387</c:v>
                  </c:pt>
                  <c:pt idx="41">
                    <c:v>0.69152006478481798</c:v>
                  </c:pt>
                  <c:pt idx="42">
                    <c:v>1.6575182251386165</c:v>
                  </c:pt>
                  <c:pt idx="43">
                    <c:v>0.49621903765709402</c:v>
                  </c:pt>
                  <c:pt idx="44">
                    <c:v>1.1979009419257789</c:v>
                  </c:pt>
                  <c:pt idx="45">
                    <c:v>0.82213137636268296</c:v>
                  </c:pt>
                  <c:pt idx="46">
                    <c:v>0.82794424127876332</c:v>
                  </c:pt>
                  <c:pt idx="47">
                    <c:v>0.90812994664860602</c:v>
                  </c:pt>
                  <c:pt idx="48">
                    <c:v>0.9142209798511518</c:v>
                  </c:pt>
                  <c:pt idx="49">
                    <c:v>1.0413572873898758</c:v>
                  </c:pt>
                  <c:pt idx="50">
                    <c:v>0.52102463153546474</c:v>
                  </c:pt>
                  <c:pt idx="51">
                    <c:v>0.97892798509389867</c:v>
                  </c:pt>
                  <c:pt idx="52">
                    <c:v>0.51370387059731826</c:v>
                  </c:pt>
                  <c:pt idx="53">
                    <c:v>1.142832737834661</c:v>
                  </c:pt>
                  <c:pt idx="54">
                    <c:v>0.49708315870351777</c:v>
                  </c:pt>
                  <c:pt idx="55">
                    <c:v>1.0018981984213764</c:v>
                  </c:pt>
                  <c:pt idx="56">
                    <c:v>0.3782745916218358</c:v>
                  </c:pt>
                  <c:pt idx="57">
                    <c:v>0.51900545918773044</c:v>
                  </c:pt>
                  <c:pt idx="58">
                    <c:v>0.78261846813544256</c:v>
                  </c:pt>
                  <c:pt idx="59">
                    <c:v>1.6269065738388298</c:v>
                  </c:pt>
                  <c:pt idx="60">
                    <c:v>0.72523559390495007</c:v>
                  </c:pt>
                  <c:pt idx="61">
                    <c:v>0.65143431492873183</c:v>
                  </c:pt>
                  <c:pt idx="62">
                    <c:v>1.4668787725416617</c:v>
                  </c:pt>
                  <c:pt idx="63">
                    <c:v>0.69747162427346632</c:v>
                  </c:pt>
                  <c:pt idx="64">
                    <c:v>0.92113607391452579</c:v>
                  </c:pt>
                  <c:pt idx="65">
                    <c:v>0.92438718439118717</c:v>
                  </c:pt>
                  <c:pt idx="66">
                    <c:v>0.74705533039170968</c:v>
                  </c:pt>
                  <c:pt idx="67">
                    <c:v>0.23558437978779476</c:v>
                  </c:pt>
                  <c:pt idx="68">
                    <c:v>0.56594316557996094</c:v>
                  </c:pt>
                  <c:pt idx="69">
                    <c:v>0.59872085872021052</c:v>
                  </c:pt>
                  <c:pt idx="70">
                    <c:v>0.29788140816998476</c:v>
                  </c:pt>
                  <c:pt idx="71">
                    <c:v>0.80276086102898625</c:v>
                  </c:pt>
                  <c:pt idx="72">
                    <c:v>0.74051221011765445</c:v>
                  </c:pt>
                  <c:pt idx="73">
                    <c:v>0.92481980226780769</c:v>
                  </c:pt>
                  <c:pt idx="74">
                    <c:v>0.86218230864088918</c:v>
                  </c:pt>
                  <c:pt idx="75">
                    <c:v>0.9753290043193964</c:v>
                  </c:pt>
                  <c:pt idx="76">
                    <c:v>0.67942990808471226</c:v>
                  </c:pt>
                  <c:pt idx="77">
                    <c:v>0.99134168344387386</c:v>
                  </c:pt>
                  <c:pt idx="78">
                    <c:v>0.97994472633239194</c:v>
                  </c:pt>
                  <c:pt idx="79">
                    <c:v>1.0122046894444494</c:v>
                  </c:pt>
                  <c:pt idx="80">
                    <c:v>0.57973413446740074</c:v>
                  </c:pt>
                  <c:pt idx="81">
                    <c:v>0.60013887281750622</c:v>
                  </c:pt>
                  <c:pt idx="82">
                    <c:v>0.73730929737797257</c:v>
                  </c:pt>
                  <c:pt idx="83">
                    <c:v>0.84251112752295443</c:v>
                  </c:pt>
                  <c:pt idx="84">
                    <c:v>0.50248548901104284</c:v>
                  </c:pt>
                  <c:pt idx="85">
                    <c:v>1.4433150499226894</c:v>
                  </c:pt>
                  <c:pt idx="86">
                    <c:v>1.0599174496157704</c:v>
                  </c:pt>
                  <c:pt idx="87">
                    <c:v>0.20704266871026047</c:v>
                  </c:pt>
                  <c:pt idx="88">
                    <c:v>0.39727194715962516</c:v>
                  </c:pt>
                  <c:pt idx="89">
                    <c:v>0.90650887107260747</c:v>
                  </c:pt>
                  <c:pt idx="90">
                    <c:v>1.6138050274635616</c:v>
                  </c:pt>
                  <c:pt idx="91">
                    <c:v>0.83771514649471801</c:v>
                  </c:pt>
                  <c:pt idx="92">
                    <c:v>0.34247870980057515</c:v>
                  </c:pt>
                  <c:pt idx="93">
                    <c:v>0.74473149523838444</c:v>
                  </c:pt>
                  <c:pt idx="94">
                    <c:v>0.42240383520986124</c:v>
                  </c:pt>
                  <c:pt idx="95">
                    <c:v>0.64468984791138095</c:v>
                  </c:pt>
                  <c:pt idx="96">
                    <c:v>1.0767389036654462</c:v>
                  </c:pt>
                  <c:pt idx="97">
                    <c:v>0.13573871960498227</c:v>
                  </c:pt>
                  <c:pt idx="98">
                    <c:v>0.31838132273527969</c:v>
                  </c:pt>
                  <c:pt idx="99">
                    <c:v>0.89279990292711542</c:v>
                  </c:pt>
                  <c:pt idx="100">
                    <c:v>0.42319223370315617</c:v>
                  </c:pt>
                  <c:pt idx="101">
                    <c:v>0.7019199859433175</c:v>
                  </c:pt>
                  <c:pt idx="102">
                    <c:v>0.56874130029976422</c:v>
                  </c:pt>
                  <c:pt idx="103">
                    <c:v>0.78540859854388323</c:v>
                  </c:pt>
                  <c:pt idx="104">
                    <c:v>0.89697175726626566</c:v>
                  </c:pt>
                  <c:pt idx="105">
                    <c:v>0.62425288679081536</c:v>
                  </c:pt>
                  <c:pt idx="106">
                    <c:v>0.20320351046836374</c:v>
                  </c:pt>
                  <c:pt idx="107">
                    <c:v>0.82001524376074875</c:v>
                  </c:pt>
                  <c:pt idx="108">
                    <c:v>1.6051869050051457</c:v>
                  </c:pt>
                  <c:pt idx="109">
                    <c:v>0.71294576698839229</c:v>
                  </c:pt>
                  <c:pt idx="110">
                    <c:v>1.6302658269946859</c:v>
                  </c:pt>
                  <c:pt idx="111">
                    <c:v>1.0075175763561974</c:v>
                  </c:pt>
                  <c:pt idx="112">
                    <c:v>0.50737888538382603</c:v>
                  </c:pt>
                  <c:pt idx="113">
                    <c:v>0.37175260590882242</c:v>
                  </c:pt>
                  <c:pt idx="114">
                    <c:v>0.29557852876463625</c:v>
                  </c:pt>
                  <c:pt idx="115">
                    <c:v>0.70533089161518081</c:v>
                  </c:pt>
                  <c:pt idx="116">
                    <c:v>0.60538555207955402</c:v>
                  </c:pt>
                  <c:pt idx="117">
                    <c:v>1.1731865438482776</c:v>
                  </c:pt>
                  <c:pt idx="118">
                    <c:v>0.21328775554791432</c:v>
                  </c:pt>
                  <c:pt idx="119">
                    <c:v>0.44455970727601224</c:v>
                  </c:pt>
                  <c:pt idx="120">
                    <c:v>1.0806903657693387</c:v>
                  </c:pt>
                  <c:pt idx="121">
                    <c:v>0.72131823767322056</c:v>
                  </c:pt>
                  <c:pt idx="122">
                    <c:v>0.80288542146435782</c:v>
                  </c:pt>
                  <c:pt idx="123">
                    <c:v>0.66929689475847254</c:v>
                  </c:pt>
                  <c:pt idx="124">
                    <c:v>1.1430478263543191</c:v>
                  </c:pt>
                  <c:pt idx="125">
                    <c:v>0.39179076048319467</c:v>
                  </c:pt>
                  <c:pt idx="126">
                    <c:v>0.46754678910243863</c:v>
                  </c:pt>
                  <c:pt idx="127">
                    <c:v>0.40422765862815463</c:v>
                  </c:pt>
                  <c:pt idx="128">
                    <c:v>0.48334770093587925</c:v>
                  </c:pt>
                  <c:pt idx="129">
                    <c:v>0.42539197610360874</c:v>
                  </c:pt>
                  <c:pt idx="130">
                    <c:v>0.56370796221684349</c:v>
                  </c:pt>
                  <c:pt idx="131">
                    <c:v>0.48774139322664273</c:v>
                  </c:pt>
                  <c:pt idx="132">
                    <c:v>0.47793828053421322</c:v>
                  </c:pt>
                  <c:pt idx="133">
                    <c:v>0.46485660871570572</c:v>
                  </c:pt>
                  <c:pt idx="134">
                    <c:v>0.49413223601245299</c:v>
                  </c:pt>
                  <c:pt idx="135">
                    <c:v>0.53774219349672292</c:v>
                  </c:pt>
                  <c:pt idx="136">
                    <c:v>0.5031484207799255</c:v>
                  </c:pt>
                  <c:pt idx="137">
                    <c:v>0.44244585356101296</c:v>
                  </c:pt>
                  <c:pt idx="138">
                    <c:v>0.48403684432764665</c:v>
                  </c:pt>
                  <c:pt idx="139">
                    <c:v>0.38465352375005424</c:v>
                  </c:pt>
                  <c:pt idx="140">
                    <c:v>0.46600250356981332</c:v>
                  </c:pt>
                  <c:pt idx="141">
                    <c:v>0.49202811572781741</c:v>
                  </c:pt>
                  <c:pt idx="142">
                    <c:v>0.37031518107327605</c:v>
                  </c:pt>
                  <c:pt idx="143">
                    <c:v>0.3968626966596886</c:v>
                  </c:pt>
                  <c:pt idx="144">
                    <c:v>0.4678318786344795</c:v>
                  </c:pt>
                  <c:pt idx="145">
                    <c:v>0.52690131903421933</c:v>
                  </c:pt>
                  <c:pt idx="146">
                    <c:v>0.4566818732261369</c:v>
                  </c:pt>
                  <c:pt idx="147">
                    <c:v>0.45893899376714498</c:v>
                  </c:pt>
                  <c:pt idx="148">
                    <c:v>0.46449793684507706</c:v>
                  </c:pt>
                  <c:pt idx="149">
                    <c:v>0.4499166589491882</c:v>
                  </c:pt>
                  <c:pt idx="150">
                    <c:v>0.53207142377692085</c:v>
                  </c:pt>
                  <c:pt idx="151">
                    <c:v>0.47443826433653824</c:v>
                  </c:pt>
                  <c:pt idx="152">
                    <c:v>0.55779327114382882</c:v>
                  </c:pt>
                  <c:pt idx="153">
                    <c:v>0.48561816275753117</c:v>
                  </c:pt>
                  <c:pt idx="154">
                    <c:v>0.45646284989397884</c:v>
                  </c:pt>
                  <c:pt idx="155">
                    <c:v>0.53494548008808052</c:v>
                  </c:pt>
                  <c:pt idx="156">
                    <c:v>0.43980109140383045</c:v>
                  </c:pt>
                  <c:pt idx="157">
                    <c:v>0.45908423337480592</c:v>
                  </c:pt>
                  <c:pt idx="158">
                    <c:v>0.50076607978842402</c:v>
                  </c:pt>
                  <c:pt idx="159">
                    <c:v>0.46310545955178112</c:v>
                  </c:pt>
                  <c:pt idx="160">
                    <c:v>0.47518417482066916</c:v>
                  </c:pt>
                  <c:pt idx="161">
                    <c:v>0.43530640549694083</c:v>
                  </c:pt>
                  <c:pt idx="162">
                    <c:v>0.44170125650715525</c:v>
                  </c:pt>
                  <c:pt idx="163">
                    <c:v>0.42256163258551227</c:v>
                  </c:pt>
                  <c:pt idx="164">
                    <c:v>0.5331275644721436</c:v>
                  </c:pt>
                  <c:pt idx="165">
                    <c:v>0.42007935758219156</c:v>
                  </c:pt>
                  <c:pt idx="166">
                    <c:v>0.45022216737961729</c:v>
                  </c:pt>
                  <c:pt idx="167">
                    <c:v>0.41290636549545517</c:v>
                  </c:pt>
                  <c:pt idx="168">
                    <c:v>0.44211612350904705</c:v>
                  </c:pt>
                  <c:pt idx="169">
                    <c:v>0.41266410876967047</c:v>
                  </c:pt>
                  <c:pt idx="170">
                    <c:v>0.46583258795408472</c:v>
                  </c:pt>
                  <c:pt idx="171">
                    <c:v>0.40058290860528062</c:v>
                  </c:pt>
                  <c:pt idx="172">
                    <c:v>0.45963753835676496</c:v>
                  </c:pt>
                  <c:pt idx="173">
                    <c:v>0.4364248694410835</c:v>
                  </c:pt>
                  <c:pt idx="174">
                    <c:v>0.45213382974513194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TestAMean!$A$2:$A$176</c:f>
              <c:numCache>
                <c:formatCode>General</c:formatCode>
                <c:ptCount val="17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</c:numCache>
            </c:numRef>
          </c:cat>
          <c:val>
            <c:numRef>
              <c:f>TestAMean!$L$2:$L$176</c:f>
              <c:numCache>
                <c:formatCode>General</c:formatCode>
                <c:ptCount val="175"/>
                <c:pt idx="0">
                  <c:v>78.150000000000006</c:v>
                </c:pt>
                <c:pt idx="1">
                  <c:v>68.34</c:v>
                </c:pt>
                <c:pt idx="2">
                  <c:v>60.865000000000002</c:v>
                </c:pt>
                <c:pt idx="3">
                  <c:v>53.09</c:v>
                </c:pt>
                <c:pt idx="4">
                  <c:v>47.54</c:v>
                </c:pt>
                <c:pt idx="5">
                  <c:v>46.734999999999999</c:v>
                </c:pt>
                <c:pt idx="6">
                  <c:v>45.25</c:v>
                </c:pt>
                <c:pt idx="7">
                  <c:v>42.074999999999996</c:v>
                </c:pt>
                <c:pt idx="8">
                  <c:v>38.774999999999999</c:v>
                </c:pt>
                <c:pt idx="9">
                  <c:v>40.645000000000003</c:v>
                </c:pt>
                <c:pt idx="10">
                  <c:v>38.954999999999998</c:v>
                </c:pt>
                <c:pt idx="11">
                  <c:v>40.42</c:v>
                </c:pt>
                <c:pt idx="12">
                  <c:v>36.949999999999996</c:v>
                </c:pt>
                <c:pt idx="13">
                  <c:v>36.245000000000005</c:v>
                </c:pt>
                <c:pt idx="14">
                  <c:v>37.680000000000007</c:v>
                </c:pt>
                <c:pt idx="15">
                  <c:v>34.834999999999994</c:v>
                </c:pt>
                <c:pt idx="16">
                  <c:v>33.629999999999995</c:v>
                </c:pt>
                <c:pt idx="17">
                  <c:v>34.849999999999994</c:v>
                </c:pt>
                <c:pt idx="18">
                  <c:v>34.46</c:v>
                </c:pt>
                <c:pt idx="19">
                  <c:v>34.409999999999997</c:v>
                </c:pt>
                <c:pt idx="20">
                  <c:v>34.234999999999999</c:v>
                </c:pt>
                <c:pt idx="21">
                  <c:v>33.799999999999997</c:v>
                </c:pt>
                <c:pt idx="22">
                  <c:v>33.5</c:v>
                </c:pt>
                <c:pt idx="23">
                  <c:v>33.08</c:v>
                </c:pt>
                <c:pt idx="24">
                  <c:v>33.25</c:v>
                </c:pt>
                <c:pt idx="25">
                  <c:v>33.75</c:v>
                </c:pt>
                <c:pt idx="26">
                  <c:v>32.314999999999998</c:v>
                </c:pt>
                <c:pt idx="27">
                  <c:v>32.93</c:v>
                </c:pt>
                <c:pt idx="28">
                  <c:v>31.155000000000001</c:v>
                </c:pt>
                <c:pt idx="29">
                  <c:v>32.56</c:v>
                </c:pt>
                <c:pt idx="30">
                  <c:v>32.14</c:v>
                </c:pt>
                <c:pt idx="31">
                  <c:v>32.619999999999997</c:v>
                </c:pt>
                <c:pt idx="32">
                  <c:v>32.119999999999997</c:v>
                </c:pt>
                <c:pt idx="33">
                  <c:v>32.484999999999999</c:v>
                </c:pt>
                <c:pt idx="34">
                  <c:v>31.59</c:v>
                </c:pt>
                <c:pt idx="35">
                  <c:v>31.785000000000004</c:v>
                </c:pt>
                <c:pt idx="36">
                  <c:v>32.204999999999998</c:v>
                </c:pt>
                <c:pt idx="37">
                  <c:v>30.504999999999999</c:v>
                </c:pt>
                <c:pt idx="38">
                  <c:v>32.034999999999997</c:v>
                </c:pt>
                <c:pt idx="39">
                  <c:v>30.045000000000002</c:v>
                </c:pt>
                <c:pt idx="40">
                  <c:v>30.405000000000001</c:v>
                </c:pt>
                <c:pt idx="41">
                  <c:v>31.7</c:v>
                </c:pt>
                <c:pt idx="42">
                  <c:v>31.090000000000003</c:v>
                </c:pt>
                <c:pt idx="43">
                  <c:v>31.73</c:v>
                </c:pt>
                <c:pt idx="44">
                  <c:v>30.91</c:v>
                </c:pt>
                <c:pt idx="45">
                  <c:v>31.03</c:v>
                </c:pt>
                <c:pt idx="46">
                  <c:v>31.145000000000003</c:v>
                </c:pt>
                <c:pt idx="47">
                  <c:v>32.49</c:v>
                </c:pt>
                <c:pt idx="48">
                  <c:v>29.54</c:v>
                </c:pt>
                <c:pt idx="49">
                  <c:v>31.115000000000002</c:v>
                </c:pt>
                <c:pt idx="50">
                  <c:v>30.24</c:v>
                </c:pt>
                <c:pt idx="51">
                  <c:v>30.37</c:v>
                </c:pt>
                <c:pt idx="52">
                  <c:v>29.865000000000002</c:v>
                </c:pt>
                <c:pt idx="53">
                  <c:v>30.38</c:v>
                </c:pt>
                <c:pt idx="54">
                  <c:v>30.625</c:v>
                </c:pt>
                <c:pt idx="55">
                  <c:v>31.6</c:v>
                </c:pt>
                <c:pt idx="56">
                  <c:v>30.995000000000001</c:v>
                </c:pt>
                <c:pt idx="57">
                  <c:v>30.689999999999998</c:v>
                </c:pt>
                <c:pt idx="58">
                  <c:v>29.765000000000001</c:v>
                </c:pt>
                <c:pt idx="59">
                  <c:v>31.285</c:v>
                </c:pt>
                <c:pt idx="60">
                  <c:v>31.23</c:v>
                </c:pt>
                <c:pt idx="61">
                  <c:v>28.830000000000002</c:v>
                </c:pt>
                <c:pt idx="62">
                  <c:v>31.060000000000002</c:v>
                </c:pt>
                <c:pt idx="63">
                  <c:v>30.9</c:v>
                </c:pt>
                <c:pt idx="64">
                  <c:v>29.745000000000005</c:v>
                </c:pt>
                <c:pt idx="65">
                  <c:v>30.564999999999998</c:v>
                </c:pt>
                <c:pt idx="66">
                  <c:v>29.784999999999997</c:v>
                </c:pt>
                <c:pt idx="67">
                  <c:v>29.29</c:v>
                </c:pt>
                <c:pt idx="68">
                  <c:v>29.505000000000003</c:v>
                </c:pt>
                <c:pt idx="69">
                  <c:v>29.44</c:v>
                </c:pt>
                <c:pt idx="70">
                  <c:v>31.14</c:v>
                </c:pt>
                <c:pt idx="71">
                  <c:v>29.925000000000001</c:v>
                </c:pt>
                <c:pt idx="72">
                  <c:v>29.455000000000002</c:v>
                </c:pt>
                <c:pt idx="73">
                  <c:v>29.024999999999999</c:v>
                </c:pt>
                <c:pt idx="74">
                  <c:v>29.954999999999998</c:v>
                </c:pt>
                <c:pt idx="75">
                  <c:v>29.78</c:v>
                </c:pt>
                <c:pt idx="76">
                  <c:v>28.605</c:v>
                </c:pt>
                <c:pt idx="77">
                  <c:v>30.715000000000003</c:v>
                </c:pt>
                <c:pt idx="78">
                  <c:v>30.145</c:v>
                </c:pt>
                <c:pt idx="79">
                  <c:v>30.634999999999998</c:v>
                </c:pt>
                <c:pt idx="80">
                  <c:v>29.934999999999999</c:v>
                </c:pt>
                <c:pt idx="81">
                  <c:v>28.75</c:v>
                </c:pt>
                <c:pt idx="82">
                  <c:v>29.435000000000002</c:v>
                </c:pt>
                <c:pt idx="83">
                  <c:v>29.035</c:v>
                </c:pt>
                <c:pt idx="84">
                  <c:v>29.645</c:v>
                </c:pt>
                <c:pt idx="85">
                  <c:v>29.705000000000002</c:v>
                </c:pt>
                <c:pt idx="86">
                  <c:v>29.454999999999998</c:v>
                </c:pt>
                <c:pt idx="87">
                  <c:v>29.400000000000002</c:v>
                </c:pt>
                <c:pt idx="88">
                  <c:v>29.675000000000001</c:v>
                </c:pt>
                <c:pt idx="89">
                  <c:v>30.815000000000001</c:v>
                </c:pt>
                <c:pt idx="90">
                  <c:v>31.93</c:v>
                </c:pt>
                <c:pt idx="91">
                  <c:v>28.990000000000002</c:v>
                </c:pt>
                <c:pt idx="92">
                  <c:v>28.145</c:v>
                </c:pt>
                <c:pt idx="93">
                  <c:v>29.914999999999999</c:v>
                </c:pt>
                <c:pt idx="94">
                  <c:v>28.415000000000003</c:v>
                </c:pt>
                <c:pt idx="95">
                  <c:v>30.085000000000001</c:v>
                </c:pt>
                <c:pt idx="96">
                  <c:v>29.09</c:v>
                </c:pt>
                <c:pt idx="97">
                  <c:v>29.524999999999999</c:v>
                </c:pt>
                <c:pt idx="98">
                  <c:v>28.189999999999998</c:v>
                </c:pt>
                <c:pt idx="99">
                  <c:v>29.615000000000002</c:v>
                </c:pt>
                <c:pt idx="100">
                  <c:v>28.864999999999998</c:v>
                </c:pt>
                <c:pt idx="101">
                  <c:v>29.125</c:v>
                </c:pt>
                <c:pt idx="102">
                  <c:v>28.78</c:v>
                </c:pt>
                <c:pt idx="103">
                  <c:v>29.459999999999997</c:v>
                </c:pt>
                <c:pt idx="104">
                  <c:v>28.454999999999998</c:v>
                </c:pt>
                <c:pt idx="105">
                  <c:v>29.975000000000001</c:v>
                </c:pt>
                <c:pt idx="106">
                  <c:v>30.085000000000001</c:v>
                </c:pt>
                <c:pt idx="107">
                  <c:v>30.215000000000003</c:v>
                </c:pt>
                <c:pt idx="108">
                  <c:v>29.205000000000002</c:v>
                </c:pt>
                <c:pt idx="109">
                  <c:v>28.424999999999997</c:v>
                </c:pt>
                <c:pt idx="110">
                  <c:v>30.29</c:v>
                </c:pt>
                <c:pt idx="111">
                  <c:v>29.794999999999995</c:v>
                </c:pt>
                <c:pt idx="112">
                  <c:v>29.189999999999998</c:v>
                </c:pt>
                <c:pt idx="113">
                  <c:v>29.46</c:v>
                </c:pt>
                <c:pt idx="114">
                  <c:v>29.33</c:v>
                </c:pt>
                <c:pt idx="115">
                  <c:v>29.355000000000004</c:v>
                </c:pt>
                <c:pt idx="116">
                  <c:v>29.395000000000003</c:v>
                </c:pt>
                <c:pt idx="117">
                  <c:v>29.05</c:v>
                </c:pt>
                <c:pt idx="118">
                  <c:v>28.145</c:v>
                </c:pt>
                <c:pt idx="119">
                  <c:v>28.23</c:v>
                </c:pt>
                <c:pt idx="120">
                  <c:v>28.845000000000002</c:v>
                </c:pt>
                <c:pt idx="121">
                  <c:v>28.889999999999997</c:v>
                </c:pt>
                <c:pt idx="122">
                  <c:v>29.234999999999999</c:v>
                </c:pt>
                <c:pt idx="123">
                  <c:v>29.275000000000002</c:v>
                </c:pt>
                <c:pt idx="124">
                  <c:v>28.975000000000001</c:v>
                </c:pt>
                <c:pt idx="125">
                  <c:v>20.350000000000001</c:v>
                </c:pt>
                <c:pt idx="126">
                  <c:v>20</c:v>
                </c:pt>
                <c:pt idx="127">
                  <c:v>19.559999999999999</c:v>
                </c:pt>
                <c:pt idx="128">
                  <c:v>19.685000000000002</c:v>
                </c:pt>
                <c:pt idx="129">
                  <c:v>19.565000000000001</c:v>
                </c:pt>
                <c:pt idx="130">
                  <c:v>19.45</c:v>
                </c:pt>
                <c:pt idx="131">
                  <c:v>19.135000000000002</c:v>
                </c:pt>
                <c:pt idx="132">
                  <c:v>19.274999999999999</c:v>
                </c:pt>
                <c:pt idx="133">
                  <c:v>19.145</c:v>
                </c:pt>
                <c:pt idx="134">
                  <c:v>19.170000000000002</c:v>
                </c:pt>
                <c:pt idx="135">
                  <c:v>19.09</c:v>
                </c:pt>
                <c:pt idx="136">
                  <c:v>19.225000000000001</c:v>
                </c:pt>
                <c:pt idx="137">
                  <c:v>19.115000000000002</c:v>
                </c:pt>
                <c:pt idx="138">
                  <c:v>19.035</c:v>
                </c:pt>
                <c:pt idx="139">
                  <c:v>19.094999999999999</c:v>
                </c:pt>
                <c:pt idx="140">
                  <c:v>19.125</c:v>
                </c:pt>
                <c:pt idx="141">
                  <c:v>19.024999999999999</c:v>
                </c:pt>
                <c:pt idx="142">
                  <c:v>18.96</c:v>
                </c:pt>
                <c:pt idx="143">
                  <c:v>19.049999999999997</c:v>
                </c:pt>
                <c:pt idx="144">
                  <c:v>19.100000000000001</c:v>
                </c:pt>
                <c:pt idx="145">
                  <c:v>19.034999999999997</c:v>
                </c:pt>
                <c:pt idx="146">
                  <c:v>19.205000000000002</c:v>
                </c:pt>
                <c:pt idx="147">
                  <c:v>18.984999999999999</c:v>
                </c:pt>
                <c:pt idx="148">
                  <c:v>19.125</c:v>
                </c:pt>
                <c:pt idx="149">
                  <c:v>19.004999999999999</c:v>
                </c:pt>
                <c:pt idx="150">
                  <c:v>19.010000000000002</c:v>
                </c:pt>
                <c:pt idx="151">
                  <c:v>19.024999999999999</c:v>
                </c:pt>
                <c:pt idx="152">
                  <c:v>18.899999999999999</c:v>
                </c:pt>
                <c:pt idx="153">
                  <c:v>18.935000000000002</c:v>
                </c:pt>
                <c:pt idx="154">
                  <c:v>18.975000000000001</c:v>
                </c:pt>
                <c:pt idx="155">
                  <c:v>19.03</c:v>
                </c:pt>
                <c:pt idx="156">
                  <c:v>18.995000000000001</c:v>
                </c:pt>
                <c:pt idx="157">
                  <c:v>19.014999999999997</c:v>
                </c:pt>
                <c:pt idx="158">
                  <c:v>18.89</c:v>
                </c:pt>
                <c:pt idx="159">
                  <c:v>18.98</c:v>
                </c:pt>
                <c:pt idx="160">
                  <c:v>18.96</c:v>
                </c:pt>
                <c:pt idx="161">
                  <c:v>19.024999999999999</c:v>
                </c:pt>
                <c:pt idx="162">
                  <c:v>18.950000000000003</c:v>
                </c:pt>
                <c:pt idx="163">
                  <c:v>19.004999999999999</c:v>
                </c:pt>
                <c:pt idx="164">
                  <c:v>18.934999999999999</c:v>
                </c:pt>
                <c:pt idx="165">
                  <c:v>19.16</c:v>
                </c:pt>
                <c:pt idx="166">
                  <c:v>19.009999999999998</c:v>
                </c:pt>
                <c:pt idx="167">
                  <c:v>18.974999999999998</c:v>
                </c:pt>
                <c:pt idx="168">
                  <c:v>19.02</c:v>
                </c:pt>
                <c:pt idx="169">
                  <c:v>19.035</c:v>
                </c:pt>
                <c:pt idx="170">
                  <c:v>19.16</c:v>
                </c:pt>
                <c:pt idx="171">
                  <c:v>19.04</c:v>
                </c:pt>
                <c:pt idx="172">
                  <c:v>18.96</c:v>
                </c:pt>
                <c:pt idx="173">
                  <c:v>18.920000000000002</c:v>
                </c:pt>
                <c:pt idx="174">
                  <c:v>19.074999999999999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CE-474B-AFB3-3301B3B2C1A9}"/>
            </c:ext>
          </c:extLst>
        </c:ser>
        <c:ser>
          <c:idx val="1"/>
          <c:order val="1"/>
          <c:tx>
            <c:strRef>
              <c:f>TestAMean!$M$1</c:f>
              <c:strCache>
                <c:ptCount val="1"/>
                <c:pt idx="0">
                  <c:v>Binary[.4]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1"/>
            <c:plus>
              <c:numRef>
                <c:f>TestAMean!$O$2:$O$176</c:f>
                <c:numCache>
                  <c:formatCode>General</c:formatCode>
                  <c:ptCount val="175"/>
                  <c:pt idx="0">
                    <c:v>0.83345732410910622</c:v>
                  </c:pt>
                  <c:pt idx="1">
                    <c:v>0.82330499276459657</c:v>
                  </c:pt>
                  <c:pt idx="2">
                    <c:v>1.1879506162575402</c:v>
                  </c:pt>
                  <c:pt idx="3">
                    <c:v>1.2256227442043945</c:v>
                  </c:pt>
                  <c:pt idx="4">
                    <c:v>1.8628126881442246</c:v>
                  </c:pt>
                  <c:pt idx="5">
                    <c:v>0.99128760262151583</c:v>
                  </c:pt>
                  <c:pt idx="6">
                    <c:v>0.78471509337961487</c:v>
                  </c:pt>
                  <c:pt idx="7">
                    <c:v>1.4512431452608714</c:v>
                  </c:pt>
                  <c:pt idx="8">
                    <c:v>1.6902123469486843</c:v>
                  </c:pt>
                  <c:pt idx="9">
                    <c:v>0.96104688288923279</c:v>
                  </c:pt>
                  <c:pt idx="10">
                    <c:v>0.6035598101633709</c:v>
                  </c:pt>
                  <c:pt idx="11">
                    <c:v>0.62538343793583506</c:v>
                  </c:pt>
                  <c:pt idx="12">
                    <c:v>0.8992540118218979</c:v>
                  </c:pt>
                  <c:pt idx="13">
                    <c:v>1.2797230603185643</c:v>
                  </c:pt>
                  <c:pt idx="14">
                    <c:v>0.68954091007471496</c:v>
                  </c:pt>
                  <c:pt idx="15">
                    <c:v>1.0047044894450865</c:v>
                  </c:pt>
                  <c:pt idx="16">
                    <c:v>0.80479673072011115</c:v>
                  </c:pt>
                  <c:pt idx="17">
                    <c:v>0.95071435130525883</c:v>
                  </c:pt>
                  <c:pt idx="18">
                    <c:v>0.70727175352429639</c:v>
                  </c:pt>
                  <c:pt idx="19">
                    <c:v>1.4343755900507136</c:v>
                  </c:pt>
                  <c:pt idx="20">
                    <c:v>0.76869441985167997</c:v>
                  </c:pt>
                  <c:pt idx="21">
                    <c:v>0.45376694948447277</c:v>
                  </c:pt>
                  <c:pt idx="22">
                    <c:v>0.99306484067143264</c:v>
                  </c:pt>
                  <c:pt idx="23">
                    <c:v>0.51402766894832019</c:v>
                  </c:pt>
                  <c:pt idx="24">
                    <c:v>0.76810444891593022</c:v>
                  </c:pt>
                  <c:pt idx="25">
                    <c:v>1.1414960943136574</c:v>
                  </c:pt>
                  <c:pt idx="26">
                    <c:v>0.43336666538471441</c:v>
                  </c:pt>
                  <c:pt idx="27">
                    <c:v>0.90620086073673567</c:v>
                  </c:pt>
                  <c:pt idx="28">
                    <c:v>0.8128905898773281</c:v>
                  </c:pt>
                  <c:pt idx="29">
                    <c:v>0.56596230734328301</c:v>
                  </c:pt>
                  <c:pt idx="30">
                    <c:v>0.76483839977983425</c:v>
                  </c:pt>
                  <c:pt idx="31">
                    <c:v>0.65693733846285951</c:v>
                  </c:pt>
                  <c:pt idx="32">
                    <c:v>0.72606090959673908</c:v>
                  </c:pt>
                  <c:pt idx="33">
                    <c:v>0.76640140338540008</c:v>
                  </c:pt>
                  <c:pt idx="34">
                    <c:v>0.24389888615298488</c:v>
                  </c:pt>
                  <c:pt idx="35">
                    <c:v>0.39081680846373301</c:v>
                  </c:pt>
                  <c:pt idx="36">
                    <c:v>0.78780285181848209</c:v>
                  </c:pt>
                  <c:pt idx="37">
                    <c:v>1.0671415609520187</c:v>
                  </c:pt>
                  <c:pt idx="38">
                    <c:v>0.73344847580908301</c:v>
                  </c:pt>
                  <c:pt idx="39">
                    <c:v>0.74466547299217967</c:v>
                  </c:pt>
                  <c:pt idx="40">
                    <c:v>0.88765483782330123</c:v>
                  </c:pt>
                  <c:pt idx="41">
                    <c:v>0.73049298422366793</c:v>
                  </c:pt>
                  <c:pt idx="42">
                    <c:v>0.45625772443993823</c:v>
                  </c:pt>
                  <c:pt idx="43">
                    <c:v>0.91937660038383262</c:v>
                  </c:pt>
                  <c:pt idx="44">
                    <c:v>0.65750369665205033</c:v>
                  </c:pt>
                  <c:pt idx="45">
                    <c:v>0.9571485429824016</c:v>
                  </c:pt>
                  <c:pt idx="46">
                    <c:v>0.58073516626198352</c:v>
                  </c:pt>
                  <c:pt idx="47">
                    <c:v>0.90339237199446043</c:v>
                  </c:pt>
                  <c:pt idx="48">
                    <c:v>1.1409547658771484</c:v>
                  </c:pt>
                  <c:pt idx="49">
                    <c:v>0.91597307092876246</c:v>
                  </c:pt>
                  <c:pt idx="50">
                    <c:v>0.6888718635889004</c:v>
                  </c:pt>
                  <c:pt idx="51">
                    <c:v>0.76761825002912598</c:v>
                  </c:pt>
                  <c:pt idx="52">
                    <c:v>0.58822709144607699</c:v>
                  </c:pt>
                  <c:pt idx="53">
                    <c:v>0.59604623236047005</c:v>
                  </c:pt>
                  <c:pt idx="54">
                    <c:v>0.87191742728311195</c:v>
                  </c:pt>
                  <c:pt idx="55">
                    <c:v>0.54081420099697841</c:v>
                  </c:pt>
                  <c:pt idx="56">
                    <c:v>1.1351876986256997</c:v>
                  </c:pt>
                  <c:pt idx="57">
                    <c:v>0.53489978292926788</c:v>
                  </c:pt>
                  <c:pt idx="58">
                    <c:v>1.087636581461535</c:v>
                  </c:pt>
                  <c:pt idx="59">
                    <c:v>0.9481725112610635</c:v>
                  </c:pt>
                  <c:pt idx="60">
                    <c:v>0.33344331518932058</c:v>
                  </c:pt>
                  <c:pt idx="61">
                    <c:v>0.26889485760133935</c:v>
                  </c:pt>
                  <c:pt idx="62">
                    <c:v>0.63690396973693519</c:v>
                  </c:pt>
                  <c:pt idx="63">
                    <c:v>0.70734558581910867</c:v>
                  </c:pt>
                  <c:pt idx="64">
                    <c:v>0.94938108494136597</c:v>
                  </c:pt>
                  <c:pt idx="65">
                    <c:v>0.73034542816700376</c:v>
                  </c:pt>
                  <c:pt idx="66">
                    <c:v>0.85393858743536732</c:v>
                  </c:pt>
                  <c:pt idx="67">
                    <c:v>0.67172249561192354</c:v>
                  </c:pt>
                  <c:pt idx="68">
                    <c:v>0.74099032832194656</c:v>
                  </c:pt>
                  <c:pt idx="69">
                    <c:v>0.90584276290706867</c:v>
                  </c:pt>
                  <c:pt idx="70">
                    <c:v>0.86104845650198092</c:v>
                  </c:pt>
                  <c:pt idx="71">
                    <c:v>0.6310766813769767</c:v>
                  </c:pt>
                  <c:pt idx="72">
                    <c:v>0.56108030718526469</c:v>
                  </c:pt>
                  <c:pt idx="73">
                    <c:v>0.60327255679152048</c:v>
                  </c:pt>
                  <c:pt idx="74">
                    <c:v>0.77903216307872081</c:v>
                  </c:pt>
                  <c:pt idx="75">
                    <c:v>0.73980928473342211</c:v>
                  </c:pt>
                  <c:pt idx="76">
                    <c:v>0.7234853910834077</c:v>
                  </c:pt>
                  <c:pt idx="77">
                    <c:v>0.8064145611560124</c:v>
                  </c:pt>
                  <c:pt idx="78">
                    <c:v>0.74136210975324213</c:v>
                  </c:pt>
                  <c:pt idx="79">
                    <c:v>0.5856677101110036</c:v>
                  </c:pt>
                  <c:pt idx="80">
                    <c:v>0.51651180474839553</c:v>
                  </c:pt>
                  <c:pt idx="81">
                    <c:v>1.0938575978821212</c:v>
                  </c:pt>
                  <c:pt idx="82">
                    <c:v>0.67845740061144932</c:v>
                  </c:pt>
                  <c:pt idx="83">
                    <c:v>0.52052324102238179</c:v>
                  </c:pt>
                  <c:pt idx="84">
                    <c:v>0.39687669509699264</c:v>
                  </c:pt>
                  <c:pt idx="85">
                    <c:v>0.57050659748838828</c:v>
                  </c:pt>
                  <c:pt idx="86">
                    <c:v>0.62959599038678005</c:v>
                  </c:pt>
                  <c:pt idx="87">
                    <c:v>0.78331631187180373</c:v>
                  </c:pt>
                  <c:pt idx="88">
                    <c:v>0.5118181100525635</c:v>
                  </c:pt>
                  <c:pt idx="89">
                    <c:v>0.91453448996379205</c:v>
                  </c:pt>
                  <c:pt idx="90">
                    <c:v>1.1479769645385358</c:v>
                  </c:pt>
                  <c:pt idx="91">
                    <c:v>0.92016544406125422</c:v>
                  </c:pt>
                  <c:pt idx="92">
                    <c:v>0.81285915139094034</c:v>
                  </c:pt>
                  <c:pt idx="93">
                    <c:v>0.81145137459575101</c:v>
                  </c:pt>
                  <c:pt idx="94">
                    <c:v>0.47848836047610499</c:v>
                  </c:pt>
                  <c:pt idx="95">
                    <c:v>0.56369416451752596</c:v>
                  </c:pt>
                  <c:pt idx="96">
                    <c:v>1.2678240326550754</c:v>
                  </c:pt>
                  <c:pt idx="97">
                    <c:v>0.76756613902502124</c:v>
                  </c:pt>
                  <c:pt idx="98">
                    <c:v>1.1107554986484549</c:v>
                  </c:pt>
                  <c:pt idx="99">
                    <c:v>0.39481359877514094</c:v>
                  </c:pt>
                  <c:pt idx="100">
                    <c:v>0.66932138103538197</c:v>
                  </c:pt>
                  <c:pt idx="101">
                    <c:v>0.4985244895355358</c:v>
                  </c:pt>
                  <c:pt idx="102">
                    <c:v>0.87714182306955202</c:v>
                  </c:pt>
                  <c:pt idx="103">
                    <c:v>0.74265739072603354</c:v>
                  </c:pt>
                  <c:pt idx="104">
                    <c:v>0.75079365414946819</c:v>
                  </c:pt>
                  <c:pt idx="105">
                    <c:v>0.59119464739720984</c:v>
                  </c:pt>
                  <c:pt idx="106">
                    <c:v>0.53616954200866196</c:v>
                  </c:pt>
                  <c:pt idx="107">
                    <c:v>0.9517235826529562</c:v>
                  </c:pt>
                  <c:pt idx="108">
                    <c:v>0.72432037110659808</c:v>
                  </c:pt>
                  <c:pt idx="109">
                    <c:v>1.0552903760471701</c:v>
                  </c:pt>
                  <c:pt idx="110">
                    <c:v>0.87439121679028786</c:v>
                  </c:pt>
                  <c:pt idx="111">
                    <c:v>0.4243504840734052</c:v>
                  </c:pt>
                  <c:pt idx="112">
                    <c:v>0.41816796200144773</c:v>
                  </c:pt>
                  <c:pt idx="113">
                    <c:v>0.97760819236429175</c:v>
                  </c:pt>
                  <c:pt idx="114">
                    <c:v>0.77010821750366132</c:v>
                  </c:pt>
                  <c:pt idx="115">
                    <c:v>0.41622643410101234</c:v>
                  </c:pt>
                  <c:pt idx="116">
                    <c:v>0.84812996907575733</c:v>
                  </c:pt>
                  <c:pt idx="117">
                    <c:v>0.74532617766392151</c:v>
                  </c:pt>
                  <c:pt idx="118">
                    <c:v>0.29985181525398724</c:v>
                  </c:pt>
                  <c:pt idx="119">
                    <c:v>0.6456917049008587</c:v>
                  </c:pt>
                  <c:pt idx="120">
                    <c:v>0.80203768268357822</c:v>
                  </c:pt>
                  <c:pt idx="121">
                    <c:v>0.91620473209382147</c:v>
                  </c:pt>
                  <c:pt idx="122">
                    <c:v>0.27912561887277754</c:v>
                  </c:pt>
                  <c:pt idx="123">
                    <c:v>0.67060171985066275</c:v>
                  </c:pt>
                  <c:pt idx="124">
                    <c:v>0.96359973248462649</c:v>
                  </c:pt>
                  <c:pt idx="125">
                    <c:v>0.26394022892398261</c:v>
                  </c:pt>
                  <c:pt idx="126">
                    <c:v>0.27471197037382022</c:v>
                  </c:pt>
                  <c:pt idx="127">
                    <c:v>0.35337421147182413</c:v>
                  </c:pt>
                  <c:pt idx="128">
                    <c:v>0.35871684902967393</c:v>
                  </c:pt>
                  <c:pt idx="129">
                    <c:v>0.37100464207937389</c:v>
                  </c:pt>
                  <c:pt idx="130">
                    <c:v>0.3542786097597953</c:v>
                  </c:pt>
                  <c:pt idx="131">
                    <c:v>0.26628305741572572</c:v>
                  </c:pt>
                  <c:pt idx="132">
                    <c:v>0.29182947836783779</c:v>
                  </c:pt>
                  <c:pt idx="133">
                    <c:v>0.29654304540450416</c:v>
                  </c:pt>
                  <c:pt idx="134">
                    <c:v>0.2149987080064541</c:v>
                  </c:pt>
                  <c:pt idx="135">
                    <c:v>0.32048574244591788</c:v>
                  </c:pt>
                  <c:pt idx="136">
                    <c:v>0.22945829928575523</c:v>
                  </c:pt>
                  <c:pt idx="137">
                    <c:v>0.23887235084873226</c:v>
                  </c:pt>
                  <c:pt idx="138">
                    <c:v>0.34158129014595884</c:v>
                  </c:pt>
                  <c:pt idx="139">
                    <c:v>0.32605725468594215</c:v>
                  </c:pt>
                  <c:pt idx="140">
                    <c:v>0.32638082732361068</c:v>
                  </c:pt>
                  <c:pt idx="141">
                    <c:v>0.24983994876720586</c:v>
                  </c:pt>
                  <c:pt idx="142">
                    <c:v>0.33975154320637202</c:v>
                  </c:pt>
                  <c:pt idx="143">
                    <c:v>0.27638941931830724</c:v>
                  </c:pt>
                  <c:pt idx="144">
                    <c:v>0.29586783836331026</c:v>
                  </c:pt>
                  <c:pt idx="145">
                    <c:v>0.26343457969252604</c:v>
                  </c:pt>
                  <c:pt idx="146">
                    <c:v>0.29669288273679018</c:v>
                  </c:pt>
                  <c:pt idx="147">
                    <c:v>0.2781686139336676</c:v>
                  </c:pt>
                  <c:pt idx="148">
                    <c:v>0.27103095354180062</c:v>
                  </c:pt>
                  <c:pt idx="149">
                    <c:v>0.28400312987320708</c:v>
                  </c:pt>
                  <c:pt idx="150">
                    <c:v>0.26119809425882951</c:v>
                  </c:pt>
                  <c:pt idx="151">
                    <c:v>0.28149205633157331</c:v>
                  </c:pt>
                  <c:pt idx="152">
                    <c:v>0.26872538646978139</c:v>
                  </c:pt>
                  <c:pt idx="153">
                    <c:v>0.30057722246814839</c:v>
                  </c:pt>
                  <c:pt idx="154">
                    <c:v>0.33285298723477152</c:v>
                  </c:pt>
                  <c:pt idx="155">
                    <c:v>0.27777288884586626</c:v>
                  </c:pt>
                  <c:pt idx="156">
                    <c:v>0.30908107530405504</c:v>
                  </c:pt>
                  <c:pt idx="157">
                    <c:v>0.29699607180342774</c:v>
                  </c:pt>
                  <c:pt idx="158">
                    <c:v>0.29054737613301179</c:v>
                  </c:pt>
                  <c:pt idx="159">
                    <c:v>0.25201851783814078</c:v>
                  </c:pt>
                  <c:pt idx="160">
                    <c:v>0.28912511709177641</c:v>
                  </c:pt>
                  <c:pt idx="161">
                    <c:v>0.30187929891118953</c:v>
                  </c:pt>
                  <c:pt idx="162">
                    <c:v>0.31333333333333302</c:v>
                  </c:pt>
                  <c:pt idx="163">
                    <c:v>0.24953289696283865</c:v>
                  </c:pt>
                  <c:pt idx="164">
                    <c:v>0.29360971827694449</c:v>
                  </c:pt>
                  <c:pt idx="165">
                    <c:v>0.29336742226164858</c:v>
                  </c:pt>
                  <c:pt idx="166">
                    <c:v>0.29723167170856252</c:v>
                  </c:pt>
                  <c:pt idx="167">
                    <c:v>0.33861154407045541</c:v>
                  </c:pt>
                  <c:pt idx="168">
                    <c:v>0.36193615152092429</c:v>
                  </c:pt>
                  <c:pt idx="169">
                    <c:v>0.28646892404664825</c:v>
                  </c:pt>
                  <c:pt idx="170">
                    <c:v>0.29310597249307518</c:v>
                  </c:pt>
                  <c:pt idx="171">
                    <c:v>0.28926343241642788</c:v>
                  </c:pt>
                  <c:pt idx="172">
                    <c:v>0.32293102118632799</c:v>
                  </c:pt>
                  <c:pt idx="173">
                    <c:v>0.27744869395579763</c:v>
                  </c:pt>
                  <c:pt idx="174">
                    <c:v>0.22840996281053799</c:v>
                  </c:pt>
                </c:numCache>
              </c:numRef>
            </c:plus>
            <c:minus>
              <c:numRef>
                <c:f>TestAMean!$O$2:$O$176</c:f>
                <c:numCache>
                  <c:formatCode>General</c:formatCode>
                  <c:ptCount val="175"/>
                  <c:pt idx="0">
                    <c:v>0.83345732410910622</c:v>
                  </c:pt>
                  <c:pt idx="1">
                    <c:v>0.82330499276459657</c:v>
                  </c:pt>
                  <c:pt idx="2">
                    <c:v>1.1879506162575402</c:v>
                  </c:pt>
                  <c:pt idx="3">
                    <c:v>1.2256227442043945</c:v>
                  </c:pt>
                  <c:pt idx="4">
                    <c:v>1.8628126881442246</c:v>
                  </c:pt>
                  <c:pt idx="5">
                    <c:v>0.99128760262151583</c:v>
                  </c:pt>
                  <c:pt idx="6">
                    <c:v>0.78471509337961487</c:v>
                  </c:pt>
                  <c:pt idx="7">
                    <c:v>1.4512431452608714</c:v>
                  </c:pt>
                  <c:pt idx="8">
                    <c:v>1.6902123469486843</c:v>
                  </c:pt>
                  <c:pt idx="9">
                    <c:v>0.96104688288923279</c:v>
                  </c:pt>
                  <c:pt idx="10">
                    <c:v>0.6035598101633709</c:v>
                  </c:pt>
                  <c:pt idx="11">
                    <c:v>0.62538343793583506</c:v>
                  </c:pt>
                  <c:pt idx="12">
                    <c:v>0.8992540118218979</c:v>
                  </c:pt>
                  <c:pt idx="13">
                    <c:v>1.2797230603185643</c:v>
                  </c:pt>
                  <c:pt idx="14">
                    <c:v>0.68954091007471496</c:v>
                  </c:pt>
                  <c:pt idx="15">
                    <c:v>1.0047044894450865</c:v>
                  </c:pt>
                  <c:pt idx="16">
                    <c:v>0.80479673072011115</c:v>
                  </c:pt>
                  <c:pt idx="17">
                    <c:v>0.95071435130525883</c:v>
                  </c:pt>
                  <c:pt idx="18">
                    <c:v>0.70727175352429639</c:v>
                  </c:pt>
                  <c:pt idx="19">
                    <c:v>1.4343755900507136</c:v>
                  </c:pt>
                  <c:pt idx="20">
                    <c:v>0.76869441985167997</c:v>
                  </c:pt>
                  <c:pt idx="21">
                    <c:v>0.45376694948447277</c:v>
                  </c:pt>
                  <c:pt idx="22">
                    <c:v>0.99306484067143264</c:v>
                  </c:pt>
                  <c:pt idx="23">
                    <c:v>0.51402766894832019</c:v>
                  </c:pt>
                  <c:pt idx="24">
                    <c:v>0.76810444891593022</c:v>
                  </c:pt>
                  <c:pt idx="25">
                    <c:v>1.1414960943136574</c:v>
                  </c:pt>
                  <c:pt idx="26">
                    <c:v>0.43336666538471441</c:v>
                  </c:pt>
                  <c:pt idx="27">
                    <c:v>0.90620086073673567</c:v>
                  </c:pt>
                  <c:pt idx="28">
                    <c:v>0.8128905898773281</c:v>
                  </c:pt>
                  <c:pt idx="29">
                    <c:v>0.56596230734328301</c:v>
                  </c:pt>
                  <c:pt idx="30">
                    <c:v>0.76483839977983425</c:v>
                  </c:pt>
                  <c:pt idx="31">
                    <c:v>0.65693733846285951</c:v>
                  </c:pt>
                  <c:pt idx="32">
                    <c:v>0.72606090959673908</c:v>
                  </c:pt>
                  <c:pt idx="33">
                    <c:v>0.76640140338540008</c:v>
                  </c:pt>
                  <c:pt idx="34">
                    <c:v>0.24389888615298488</c:v>
                  </c:pt>
                  <c:pt idx="35">
                    <c:v>0.39081680846373301</c:v>
                  </c:pt>
                  <c:pt idx="36">
                    <c:v>0.78780285181848209</c:v>
                  </c:pt>
                  <c:pt idx="37">
                    <c:v>1.0671415609520187</c:v>
                  </c:pt>
                  <c:pt idx="38">
                    <c:v>0.73344847580908301</c:v>
                  </c:pt>
                  <c:pt idx="39">
                    <c:v>0.74466547299217967</c:v>
                  </c:pt>
                  <c:pt idx="40">
                    <c:v>0.88765483782330123</c:v>
                  </c:pt>
                  <c:pt idx="41">
                    <c:v>0.73049298422366793</c:v>
                  </c:pt>
                  <c:pt idx="42">
                    <c:v>0.45625772443993823</c:v>
                  </c:pt>
                  <c:pt idx="43">
                    <c:v>0.91937660038383262</c:v>
                  </c:pt>
                  <c:pt idx="44">
                    <c:v>0.65750369665205033</c:v>
                  </c:pt>
                  <c:pt idx="45">
                    <c:v>0.9571485429824016</c:v>
                  </c:pt>
                  <c:pt idx="46">
                    <c:v>0.58073516626198352</c:v>
                  </c:pt>
                  <c:pt idx="47">
                    <c:v>0.90339237199446043</c:v>
                  </c:pt>
                  <c:pt idx="48">
                    <c:v>1.1409547658771484</c:v>
                  </c:pt>
                  <c:pt idx="49">
                    <c:v>0.91597307092876246</c:v>
                  </c:pt>
                  <c:pt idx="50">
                    <c:v>0.6888718635889004</c:v>
                  </c:pt>
                  <c:pt idx="51">
                    <c:v>0.76761825002912598</c:v>
                  </c:pt>
                  <c:pt idx="52">
                    <c:v>0.58822709144607699</c:v>
                  </c:pt>
                  <c:pt idx="53">
                    <c:v>0.59604623236047005</c:v>
                  </c:pt>
                  <c:pt idx="54">
                    <c:v>0.87191742728311195</c:v>
                  </c:pt>
                  <c:pt idx="55">
                    <c:v>0.54081420099697841</c:v>
                  </c:pt>
                  <c:pt idx="56">
                    <c:v>1.1351876986256997</c:v>
                  </c:pt>
                  <c:pt idx="57">
                    <c:v>0.53489978292926788</c:v>
                  </c:pt>
                  <c:pt idx="58">
                    <c:v>1.087636581461535</c:v>
                  </c:pt>
                  <c:pt idx="59">
                    <c:v>0.9481725112610635</c:v>
                  </c:pt>
                  <c:pt idx="60">
                    <c:v>0.33344331518932058</c:v>
                  </c:pt>
                  <c:pt idx="61">
                    <c:v>0.26889485760133935</c:v>
                  </c:pt>
                  <c:pt idx="62">
                    <c:v>0.63690396973693519</c:v>
                  </c:pt>
                  <c:pt idx="63">
                    <c:v>0.70734558581910867</c:v>
                  </c:pt>
                  <c:pt idx="64">
                    <c:v>0.94938108494136597</c:v>
                  </c:pt>
                  <c:pt idx="65">
                    <c:v>0.73034542816700376</c:v>
                  </c:pt>
                  <c:pt idx="66">
                    <c:v>0.85393858743536732</c:v>
                  </c:pt>
                  <c:pt idx="67">
                    <c:v>0.67172249561192354</c:v>
                  </c:pt>
                  <c:pt idx="68">
                    <c:v>0.74099032832194656</c:v>
                  </c:pt>
                  <c:pt idx="69">
                    <c:v>0.90584276290706867</c:v>
                  </c:pt>
                  <c:pt idx="70">
                    <c:v>0.86104845650198092</c:v>
                  </c:pt>
                  <c:pt idx="71">
                    <c:v>0.6310766813769767</c:v>
                  </c:pt>
                  <c:pt idx="72">
                    <c:v>0.56108030718526469</c:v>
                  </c:pt>
                  <c:pt idx="73">
                    <c:v>0.60327255679152048</c:v>
                  </c:pt>
                  <c:pt idx="74">
                    <c:v>0.77903216307872081</c:v>
                  </c:pt>
                  <c:pt idx="75">
                    <c:v>0.73980928473342211</c:v>
                  </c:pt>
                  <c:pt idx="76">
                    <c:v>0.7234853910834077</c:v>
                  </c:pt>
                  <c:pt idx="77">
                    <c:v>0.8064145611560124</c:v>
                  </c:pt>
                  <c:pt idx="78">
                    <c:v>0.74136210975324213</c:v>
                  </c:pt>
                  <c:pt idx="79">
                    <c:v>0.5856677101110036</c:v>
                  </c:pt>
                  <c:pt idx="80">
                    <c:v>0.51651180474839553</c:v>
                  </c:pt>
                  <c:pt idx="81">
                    <c:v>1.0938575978821212</c:v>
                  </c:pt>
                  <c:pt idx="82">
                    <c:v>0.67845740061144932</c:v>
                  </c:pt>
                  <c:pt idx="83">
                    <c:v>0.52052324102238179</c:v>
                  </c:pt>
                  <c:pt idx="84">
                    <c:v>0.39687669509699264</c:v>
                  </c:pt>
                  <c:pt idx="85">
                    <c:v>0.57050659748838828</c:v>
                  </c:pt>
                  <c:pt idx="86">
                    <c:v>0.62959599038678005</c:v>
                  </c:pt>
                  <c:pt idx="87">
                    <c:v>0.78331631187180373</c:v>
                  </c:pt>
                  <c:pt idx="88">
                    <c:v>0.5118181100525635</c:v>
                  </c:pt>
                  <c:pt idx="89">
                    <c:v>0.91453448996379205</c:v>
                  </c:pt>
                  <c:pt idx="90">
                    <c:v>1.1479769645385358</c:v>
                  </c:pt>
                  <c:pt idx="91">
                    <c:v>0.92016544406125422</c:v>
                  </c:pt>
                  <c:pt idx="92">
                    <c:v>0.81285915139094034</c:v>
                  </c:pt>
                  <c:pt idx="93">
                    <c:v>0.81145137459575101</c:v>
                  </c:pt>
                  <c:pt idx="94">
                    <c:v>0.47848836047610499</c:v>
                  </c:pt>
                  <c:pt idx="95">
                    <c:v>0.56369416451752596</c:v>
                  </c:pt>
                  <c:pt idx="96">
                    <c:v>1.2678240326550754</c:v>
                  </c:pt>
                  <c:pt idx="97">
                    <c:v>0.76756613902502124</c:v>
                  </c:pt>
                  <c:pt idx="98">
                    <c:v>1.1107554986484549</c:v>
                  </c:pt>
                  <c:pt idx="99">
                    <c:v>0.39481359877514094</c:v>
                  </c:pt>
                  <c:pt idx="100">
                    <c:v>0.66932138103538197</c:v>
                  </c:pt>
                  <c:pt idx="101">
                    <c:v>0.4985244895355358</c:v>
                  </c:pt>
                  <c:pt idx="102">
                    <c:v>0.87714182306955202</c:v>
                  </c:pt>
                  <c:pt idx="103">
                    <c:v>0.74265739072603354</c:v>
                  </c:pt>
                  <c:pt idx="104">
                    <c:v>0.75079365414946819</c:v>
                  </c:pt>
                  <c:pt idx="105">
                    <c:v>0.59119464739720984</c:v>
                  </c:pt>
                  <c:pt idx="106">
                    <c:v>0.53616954200866196</c:v>
                  </c:pt>
                  <c:pt idx="107">
                    <c:v>0.9517235826529562</c:v>
                  </c:pt>
                  <c:pt idx="108">
                    <c:v>0.72432037110659808</c:v>
                  </c:pt>
                  <c:pt idx="109">
                    <c:v>1.0552903760471701</c:v>
                  </c:pt>
                  <c:pt idx="110">
                    <c:v>0.87439121679028786</c:v>
                  </c:pt>
                  <c:pt idx="111">
                    <c:v>0.4243504840734052</c:v>
                  </c:pt>
                  <c:pt idx="112">
                    <c:v>0.41816796200144773</c:v>
                  </c:pt>
                  <c:pt idx="113">
                    <c:v>0.97760819236429175</c:v>
                  </c:pt>
                  <c:pt idx="114">
                    <c:v>0.77010821750366132</c:v>
                  </c:pt>
                  <c:pt idx="115">
                    <c:v>0.41622643410101234</c:v>
                  </c:pt>
                  <c:pt idx="116">
                    <c:v>0.84812996907575733</c:v>
                  </c:pt>
                  <c:pt idx="117">
                    <c:v>0.74532617766392151</c:v>
                  </c:pt>
                  <c:pt idx="118">
                    <c:v>0.29985181525398724</c:v>
                  </c:pt>
                  <c:pt idx="119">
                    <c:v>0.6456917049008587</c:v>
                  </c:pt>
                  <c:pt idx="120">
                    <c:v>0.80203768268357822</c:v>
                  </c:pt>
                  <c:pt idx="121">
                    <c:v>0.91620473209382147</c:v>
                  </c:pt>
                  <c:pt idx="122">
                    <c:v>0.27912561887277754</c:v>
                  </c:pt>
                  <c:pt idx="123">
                    <c:v>0.67060171985066275</c:v>
                  </c:pt>
                  <c:pt idx="124">
                    <c:v>0.96359973248462649</c:v>
                  </c:pt>
                  <c:pt idx="125">
                    <c:v>0.26394022892398261</c:v>
                  </c:pt>
                  <c:pt idx="126">
                    <c:v>0.27471197037382022</c:v>
                  </c:pt>
                  <c:pt idx="127">
                    <c:v>0.35337421147182413</c:v>
                  </c:pt>
                  <c:pt idx="128">
                    <c:v>0.35871684902967393</c:v>
                  </c:pt>
                  <c:pt idx="129">
                    <c:v>0.37100464207937389</c:v>
                  </c:pt>
                  <c:pt idx="130">
                    <c:v>0.3542786097597953</c:v>
                  </c:pt>
                  <c:pt idx="131">
                    <c:v>0.26628305741572572</c:v>
                  </c:pt>
                  <c:pt idx="132">
                    <c:v>0.29182947836783779</c:v>
                  </c:pt>
                  <c:pt idx="133">
                    <c:v>0.29654304540450416</c:v>
                  </c:pt>
                  <c:pt idx="134">
                    <c:v>0.2149987080064541</c:v>
                  </c:pt>
                  <c:pt idx="135">
                    <c:v>0.32048574244591788</c:v>
                  </c:pt>
                  <c:pt idx="136">
                    <c:v>0.22945829928575523</c:v>
                  </c:pt>
                  <c:pt idx="137">
                    <c:v>0.23887235084873226</c:v>
                  </c:pt>
                  <c:pt idx="138">
                    <c:v>0.34158129014595884</c:v>
                  </c:pt>
                  <c:pt idx="139">
                    <c:v>0.32605725468594215</c:v>
                  </c:pt>
                  <c:pt idx="140">
                    <c:v>0.32638082732361068</c:v>
                  </c:pt>
                  <c:pt idx="141">
                    <c:v>0.24983994876720586</c:v>
                  </c:pt>
                  <c:pt idx="142">
                    <c:v>0.33975154320637202</c:v>
                  </c:pt>
                  <c:pt idx="143">
                    <c:v>0.27638941931830724</c:v>
                  </c:pt>
                  <c:pt idx="144">
                    <c:v>0.29586783836331026</c:v>
                  </c:pt>
                  <c:pt idx="145">
                    <c:v>0.26343457969252604</c:v>
                  </c:pt>
                  <c:pt idx="146">
                    <c:v>0.29669288273679018</c:v>
                  </c:pt>
                  <c:pt idx="147">
                    <c:v>0.2781686139336676</c:v>
                  </c:pt>
                  <c:pt idx="148">
                    <c:v>0.27103095354180062</c:v>
                  </c:pt>
                  <c:pt idx="149">
                    <c:v>0.28400312987320708</c:v>
                  </c:pt>
                  <c:pt idx="150">
                    <c:v>0.26119809425882951</c:v>
                  </c:pt>
                  <c:pt idx="151">
                    <c:v>0.28149205633157331</c:v>
                  </c:pt>
                  <c:pt idx="152">
                    <c:v>0.26872538646978139</c:v>
                  </c:pt>
                  <c:pt idx="153">
                    <c:v>0.30057722246814839</c:v>
                  </c:pt>
                  <c:pt idx="154">
                    <c:v>0.33285298723477152</c:v>
                  </c:pt>
                  <c:pt idx="155">
                    <c:v>0.27777288884586626</c:v>
                  </c:pt>
                  <c:pt idx="156">
                    <c:v>0.30908107530405504</c:v>
                  </c:pt>
                  <c:pt idx="157">
                    <c:v>0.29699607180342774</c:v>
                  </c:pt>
                  <c:pt idx="158">
                    <c:v>0.29054737613301179</c:v>
                  </c:pt>
                  <c:pt idx="159">
                    <c:v>0.25201851783814078</c:v>
                  </c:pt>
                  <c:pt idx="160">
                    <c:v>0.28912511709177641</c:v>
                  </c:pt>
                  <c:pt idx="161">
                    <c:v>0.30187929891118953</c:v>
                  </c:pt>
                  <c:pt idx="162">
                    <c:v>0.31333333333333302</c:v>
                  </c:pt>
                  <c:pt idx="163">
                    <c:v>0.24953289696283865</c:v>
                  </c:pt>
                  <c:pt idx="164">
                    <c:v>0.29360971827694449</c:v>
                  </c:pt>
                  <c:pt idx="165">
                    <c:v>0.29336742226164858</c:v>
                  </c:pt>
                  <c:pt idx="166">
                    <c:v>0.29723167170856252</c:v>
                  </c:pt>
                  <c:pt idx="167">
                    <c:v>0.33861154407045541</c:v>
                  </c:pt>
                  <c:pt idx="168">
                    <c:v>0.36193615152092429</c:v>
                  </c:pt>
                  <c:pt idx="169">
                    <c:v>0.28646892404664825</c:v>
                  </c:pt>
                  <c:pt idx="170">
                    <c:v>0.29310597249307518</c:v>
                  </c:pt>
                  <c:pt idx="171">
                    <c:v>0.28926343241642788</c:v>
                  </c:pt>
                  <c:pt idx="172">
                    <c:v>0.32293102118632799</c:v>
                  </c:pt>
                  <c:pt idx="173">
                    <c:v>0.27744869395579763</c:v>
                  </c:pt>
                  <c:pt idx="174">
                    <c:v>0.22840996281053799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TestAMean!$A$2:$A$176</c:f>
              <c:numCache>
                <c:formatCode>General</c:formatCode>
                <c:ptCount val="17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</c:numCache>
            </c:numRef>
          </c:cat>
          <c:val>
            <c:numRef>
              <c:f>TestAMean!$M$2:$M$176</c:f>
              <c:numCache>
                <c:formatCode>General</c:formatCode>
                <c:ptCount val="175"/>
                <c:pt idx="0">
                  <c:v>80.663333333333341</c:v>
                </c:pt>
                <c:pt idx="1">
                  <c:v>71.733333333333334</c:v>
                </c:pt>
                <c:pt idx="2">
                  <c:v>62.96</c:v>
                </c:pt>
                <c:pt idx="3">
                  <c:v>56.966666666666661</c:v>
                </c:pt>
                <c:pt idx="4">
                  <c:v>53.273333333333333</c:v>
                </c:pt>
                <c:pt idx="5">
                  <c:v>48.663333333333334</c:v>
                </c:pt>
                <c:pt idx="6">
                  <c:v>47.926666666666669</c:v>
                </c:pt>
                <c:pt idx="7">
                  <c:v>45.88</c:v>
                </c:pt>
                <c:pt idx="8">
                  <c:v>44.806666666666665</c:v>
                </c:pt>
                <c:pt idx="9">
                  <c:v>42.783333333333331</c:v>
                </c:pt>
                <c:pt idx="10">
                  <c:v>41.993333333333332</c:v>
                </c:pt>
                <c:pt idx="11">
                  <c:v>39.383333333333333</c:v>
                </c:pt>
                <c:pt idx="12">
                  <c:v>39.413333333333334</c:v>
                </c:pt>
                <c:pt idx="13">
                  <c:v>38.663333333333334</c:v>
                </c:pt>
                <c:pt idx="14">
                  <c:v>36.96</c:v>
                </c:pt>
                <c:pt idx="15">
                  <c:v>37.086666666666673</c:v>
                </c:pt>
                <c:pt idx="16">
                  <c:v>37.266666666666659</c:v>
                </c:pt>
                <c:pt idx="17">
                  <c:v>36.186666666666667</c:v>
                </c:pt>
                <c:pt idx="18">
                  <c:v>36.21</c:v>
                </c:pt>
                <c:pt idx="19">
                  <c:v>36.93</c:v>
                </c:pt>
                <c:pt idx="20">
                  <c:v>34.016666666666659</c:v>
                </c:pt>
                <c:pt idx="21">
                  <c:v>34.843333333333334</c:v>
                </c:pt>
                <c:pt idx="22">
                  <c:v>34.693333333333335</c:v>
                </c:pt>
                <c:pt idx="23">
                  <c:v>34.243333333333332</c:v>
                </c:pt>
                <c:pt idx="24">
                  <c:v>35.003333333333337</c:v>
                </c:pt>
                <c:pt idx="25">
                  <c:v>33.76</c:v>
                </c:pt>
                <c:pt idx="26">
                  <c:v>33.770000000000003</c:v>
                </c:pt>
                <c:pt idx="27">
                  <c:v>33.959999999999994</c:v>
                </c:pt>
                <c:pt idx="28">
                  <c:v>32.54666666666666</c:v>
                </c:pt>
                <c:pt idx="29">
                  <c:v>32.609999999999992</c:v>
                </c:pt>
                <c:pt idx="30">
                  <c:v>33.146666666666668</c:v>
                </c:pt>
                <c:pt idx="31">
                  <c:v>34.909999999999997</c:v>
                </c:pt>
                <c:pt idx="32">
                  <c:v>31.886666666666667</c:v>
                </c:pt>
                <c:pt idx="33">
                  <c:v>32.976666666666667</c:v>
                </c:pt>
                <c:pt idx="34">
                  <c:v>31.23</c:v>
                </c:pt>
                <c:pt idx="35">
                  <c:v>32.086666666666666</c:v>
                </c:pt>
                <c:pt idx="36">
                  <c:v>32.449999999999996</c:v>
                </c:pt>
                <c:pt idx="37">
                  <c:v>32.386666666666663</c:v>
                </c:pt>
                <c:pt idx="38">
                  <c:v>32.800000000000004</c:v>
                </c:pt>
                <c:pt idx="39">
                  <c:v>31.210000000000004</c:v>
                </c:pt>
                <c:pt idx="40">
                  <c:v>32.656666666666666</c:v>
                </c:pt>
                <c:pt idx="41">
                  <c:v>32.809999999999995</c:v>
                </c:pt>
                <c:pt idx="42">
                  <c:v>30.876666666666665</c:v>
                </c:pt>
                <c:pt idx="43">
                  <c:v>30.959999999999997</c:v>
                </c:pt>
                <c:pt idx="44">
                  <c:v>30.766666666666666</c:v>
                </c:pt>
                <c:pt idx="45">
                  <c:v>31.02</c:v>
                </c:pt>
                <c:pt idx="46">
                  <c:v>30.840000000000003</c:v>
                </c:pt>
                <c:pt idx="47">
                  <c:v>31.176666666666673</c:v>
                </c:pt>
                <c:pt idx="48">
                  <c:v>30.95333333333333</c:v>
                </c:pt>
                <c:pt idx="49">
                  <c:v>32.17</c:v>
                </c:pt>
                <c:pt idx="50">
                  <c:v>30.083333333333332</c:v>
                </c:pt>
                <c:pt idx="51">
                  <c:v>30.436666666666667</c:v>
                </c:pt>
                <c:pt idx="52">
                  <c:v>29.323333333333327</c:v>
                </c:pt>
                <c:pt idx="53">
                  <c:v>30.673333333333332</c:v>
                </c:pt>
                <c:pt idx="54">
                  <c:v>29.86</c:v>
                </c:pt>
                <c:pt idx="55">
                  <c:v>31.7</c:v>
                </c:pt>
                <c:pt idx="56">
                  <c:v>30.663333333333338</c:v>
                </c:pt>
                <c:pt idx="57">
                  <c:v>30.543333333333333</c:v>
                </c:pt>
                <c:pt idx="58">
                  <c:v>30.99</c:v>
                </c:pt>
                <c:pt idx="59">
                  <c:v>31.133333333333336</c:v>
                </c:pt>
                <c:pt idx="60">
                  <c:v>30.743333333333336</c:v>
                </c:pt>
                <c:pt idx="61">
                  <c:v>31.363333333333333</c:v>
                </c:pt>
                <c:pt idx="62">
                  <c:v>31.150000000000002</c:v>
                </c:pt>
                <c:pt idx="63">
                  <c:v>29.513333333333335</c:v>
                </c:pt>
                <c:pt idx="64">
                  <c:v>30.466666666666665</c:v>
                </c:pt>
                <c:pt idx="65">
                  <c:v>29.813333333333333</c:v>
                </c:pt>
                <c:pt idx="66">
                  <c:v>30.223333333333333</c:v>
                </c:pt>
                <c:pt idx="67">
                  <c:v>30.296666666666667</c:v>
                </c:pt>
                <c:pt idx="68">
                  <c:v>30.48</c:v>
                </c:pt>
                <c:pt idx="69">
                  <c:v>29.946666666666669</c:v>
                </c:pt>
                <c:pt idx="70">
                  <c:v>31.026666666666667</c:v>
                </c:pt>
                <c:pt idx="71">
                  <c:v>30.653333333333336</c:v>
                </c:pt>
                <c:pt idx="72">
                  <c:v>29.343333333333334</c:v>
                </c:pt>
                <c:pt idx="73">
                  <c:v>30.186666666666664</c:v>
                </c:pt>
                <c:pt idx="74">
                  <c:v>30.756666666666664</c:v>
                </c:pt>
                <c:pt idx="75">
                  <c:v>29.896666666666672</c:v>
                </c:pt>
                <c:pt idx="76">
                  <c:v>30.353333333333328</c:v>
                </c:pt>
                <c:pt idx="77">
                  <c:v>29.72333333333334</c:v>
                </c:pt>
                <c:pt idx="78">
                  <c:v>29.466666666666669</c:v>
                </c:pt>
                <c:pt idx="79">
                  <c:v>30.97</c:v>
                </c:pt>
                <c:pt idx="80">
                  <c:v>29.563333333333333</c:v>
                </c:pt>
                <c:pt idx="81">
                  <c:v>29.666666666666668</c:v>
                </c:pt>
                <c:pt idx="82">
                  <c:v>29.343333333333337</c:v>
                </c:pt>
                <c:pt idx="83">
                  <c:v>29.903333333333336</c:v>
                </c:pt>
                <c:pt idx="84">
                  <c:v>29.886666666666667</c:v>
                </c:pt>
                <c:pt idx="85">
                  <c:v>29.70333333333333</c:v>
                </c:pt>
                <c:pt idx="86">
                  <c:v>30.966666666666669</c:v>
                </c:pt>
                <c:pt idx="87">
                  <c:v>30.263333333333335</c:v>
                </c:pt>
                <c:pt idx="88">
                  <c:v>29.383333333333336</c:v>
                </c:pt>
                <c:pt idx="89">
                  <c:v>29.779999999999998</c:v>
                </c:pt>
                <c:pt idx="90">
                  <c:v>30.636666666666667</c:v>
                </c:pt>
                <c:pt idx="91">
                  <c:v>29.816666666666663</c:v>
                </c:pt>
                <c:pt idx="92">
                  <c:v>28.97</c:v>
                </c:pt>
                <c:pt idx="93">
                  <c:v>30.2</c:v>
                </c:pt>
                <c:pt idx="94">
                  <c:v>29.253333333333334</c:v>
                </c:pt>
                <c:pt idx="95">
                  <c:v>29.693333333333332</c:v>
                </c:pt>
                <c:pt idx="96">
                  <c:v>29.893333333333334</c:v>
                </c:pt>
                <c:pt idx="97">
                  <c:v>29.476666666666663</c:v>
                </c:pt>
                <c:pt idx="98">
                  <c:v>29.686666666666667</c:v>
                </c:pt>
                <c:pt idx="99">
                  <c:v>29.063333333333333</c:v>
                </c:pt>
                <c:pt idx="100">
                  <c:v>28.306666666666668</c:v>
                </c:pt>
                <c:pt idx="101">
                  <c:v>29.790000000000003</c:v>
                </c:pt>
                <c:pt idx="102">
                  <c:v>29.353333333333328</c:v>
                </c:pt>
                <c:pt idx="103">
                  <c:v>29.17</c:v>
                </c:pt>
                <c:pt idx="104">
                  <c:v>29.676666666666666</c:v>
                </c:pt>
                <c:pt idx="105">
                  <c:v>29.08666666666667</c:v>
                </c:pt>
                <c:pt idx="106">
                  <c:v>29.563333333333333</c:v>
                </c:pt>
                <c:pt idx="107">
                  <c:v>29.573333333333334</c:v>
                </c:pt>
                <c:pt idx="108">
                  <c:v>29.700000000000003</c:v>
                </c:pt>
                <c:pt idx="109">
                  <c:v>28.536666666666665</c:v>
                </c:pt>
                <c:pt idx="110">
                  <c:v>29.400000000000002</c:v>
                </c:pt>
                <c:pt idx="111">
                  <c:v>28.87</c:v>
                </c:pt>
                <c:pt idx="112">
                  <c:v>29.83666666666667</c:v>
                </c:pt>
                <c:pt idx="113">
                  <c:v>30.943333333333332</c:v>
                </c:pt>
                <c:pt idx="114">
                  <c:v>29.919999999999998</c:v>
                </c:pt>
                <c:pt idx="115">
                  <c:v>28.946666666666669</c:v>
                </c:pt>
                <c:pt idx="116">
                  <c:v>29.426666666666673</c:v>
                </c:pt>
                <c:pt idx="117">
                  <c:v>29.433333333333337</c:v>
                </c:pt>
                <c:pt idx="118">
                  <c:v>29.826666666666668</c:v>
                </c:pt>
                <c:pt idx="119">
                  <c:v>29.183333333333337</c:v>
                </c:pt>
                <c:pt idx="120">
                  <c:v>29.203333333333333</c:v>
                </c:pt>
                <c:pt idx="121">
                  <c:v>29.493333333333329</c:v>
                </c:pt>
                <c:pt idx="122">
                  <c:v>29.393333333333334</c:v>
                </c:pt>
                <c:pt idx="123">
                  <c:v>28.459999999999997</c:v>
                </c:pt>
                <c:pt idx="124">
                  <c:v>29.453333333333333</c:v>
                </c:pt>
                <c:pt idx="125">
                  <c:v>20.316666666666666</c:v>
                </c:pt>
                <c:pt idx="126">
                  <c:v>19.999999999999996</c:v>
                </c:pt>
                <c:pt idx="127">
                  <c:v>19.989999999999998</c:v>
                </c:pt>
                <c:pt idx="128">
                  <c:v>19.896666666666665</c:v>
                </c:pt>
                <c:pt idx="129">
                  <c:v>19.966666666666665</c:v>
                </c:pt>
                <c:pt idx="130">
                  <c:v>19.91</c:v>
                </c:pt>
                <c:pt idx="131">
                  <c:v>19.8</c:v>
                </c:pt>
                <c:pt idx="132">
                  <c:v>19.693333333333332</c:v>
                </c:pt>
                <c:pt idx="133">
                  <c:v>19.926666666666666</c:v>
                </c:pt>
                <c:pt idx="134">
                  <c:v>19.723333333333333</c:v>
                </c:pt>
                <c:pt idx="135">
                  <c:v>19.893333333333331</c:v>
                </c:pt>
                <c:pt idx="136">
                  <c:v>19.816666666666666</c:v>
                </c:pt>
                <c:pt idx="137">
                  <c:v>19.95</c:v>
                </c:pt>
                <c:pt idx="138">
                  <c:v>19.976666666666663</c:v>
                </c:pt>
                <c:pt idx="139">
                  <c:v>19.97</c:v>
                </c:pt>
                <c:pt idx="140">
                  <c:v>20.026666666666667</c:v>
                </c:pt>
                <c:pt idx="141">
                  <c:v>19.91</c:v>
                </c:pt>
                <c:pt idx="142">
                  <c:v>19.893333333333334</c:v>
                </c:pt>
                <c:pt idx="143">
                  <c:v>19.933333333333334</c:v>
                </c:pt>
                <c:pt idx="144">
                  <c:v>19.813333333333333</c:v>
                </c:pt>
                <c:pt idx="145">
                  <c:v>19.976666666666667</c:v>
                </c:pt>
                <c:pt idx="146">
                  <c:v>19.940000000000001</c:v>
                </c:pt>
                <c:pt idx="147">
                  <c:v>19.91333333333333</c:v>
                </c:pt>
                <c:pt idx="148">
                  <c:v>20.033333333333335</c:v>
                </c:pt>
                <c:pt idx="149">
                  <c:v>20.013333333333332</c:v>
                </c:pt>
                <c:pt idx="150">
                  <c:v>19.963333333333335</c:v>
                </c:pt>
                <c:pt idx="151">
                  <c:v>19.896666666666665</c:v>
                </c:pt>
                <c:pt idx="152">
                  <c:v>19.899999999999999</c:v>
                </c:pt>
                <c:pt idx="153">
                  <c:v>19.96</c:v>
                </c:pt>
                <c:pt idx="154">
                  <c:v>19.933333333333334</c:v>
                </c:pt>
                <c:pt idx="155">
                  <c:v>19.883333333333333</c:v>
                </c:pt>
                <c:pt idx="156">
                  <c:v>19.856666666666666</c:v>
                </c:pt>
                <c:pt idx="157">
                  <c:v>19.850000000000001</c:v>
                </c:pt>
                <c:pt idx="158">
                  <c:v>19.973333333333333</c:v>
                </c:pt>
                <c:pt idx="159">
                  <c:v>19.77</c:v>
                </c:pt>
                <c:pt idx="160">
                  <c:v>19.809999999999999</c:v>
                </c:pt>
                <c:pt idx="161">
                  <c:v>19.976666666666667</c:v>
                </c:pt>
                <c:pt idx="162">
                  <c:v>19.90666666666667</c:v>
                </c:pt>
                <c:pt idx="163">
                  <c:v>19.84</c:v>
                </c:pt>
                <c:pt idx="164">
                  <c:v>19.830000000000002</c:v>
                </c:pt>
                <c:pt idx="165">
                  <c:v>19.796666666666667</c:v>
                </c:pt>
                <c:pt idx="166">
                  <c:v>19.919999999999998</c:v>
                </c:pt>
                <c:pt idx="167">
                  <c:v>19.91333333333333</c:v>
                </c:pt>
                <c:pt idx="168">
                  <c:v>19.916666666666668</c:v>
                </c:pt>
                <c:pt idx="169">
                  <c:v>19.943333333333335</c:v>
                </c:pt>
                <c:pt idx="170">
                  <c:v>19.926666666666666</c:v>
                </c:pt>
                <c:pt idx="171">
                  <c:v>19.89</c:v>
                </c:pt>
                <c:pt idx="172">
                  <c:v>19.926666666666666</c:v>
                </c:pt>
                <c:pt idx="173">
                  <c:v>19.886666666666667</c:v>
                </c:pt>
                <c:pt idx="174">
                  <c:v>19.823333333333334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CE-474B-AFB3-3301B3B2C1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89897792"/>
        <c:axId val="1365717744"/>
      </c:lineChart>
      <c:catAx>
        <c:axId val="15898977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Epoch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5717744"/>
        <c:crosses val="autoZero"/>
        <c:auto val="1"/>
        <c:lblAlgn val="ctr"/>
        <c:lblOffset val="100"/>
        <c:tickLblSkip val="30"/>
        <c:noMultiLvlLbl val="0"/>
      </c:catAx>
      <c:valAx>
        <c:axId val="1365717744"/>
        <c:scaling>
          <c:orientation val="minMax"/>
          <c:max val="82"/>
          <c:min val="1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Test 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897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6371435371865686"/>
          <c:y val="0.10131543834665296"/>
          <c:w val="0.38089833774348436"/>
          <c:h val="0.208019355320120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TestBWeightsMix!$K$1:$Q$1</c:f>
              <c:strCache>
                <c:ptCount val="7"/>
                <c:pt idx="0">
                  <c:v>Baseline</c:v>
                </c:pt>
                <c:pt idx="1">
                  <c:v>B=.67</c:v>
                </c:pt>
                <c:pt idx="2">
                  <c:v>B=.67x4</c:v>
                </c:pt>
                <c:pt idx="3">
                  <c:v>B=.4</c:v>
                </c:pt>
                <c:pt idx="4">
                  <c:v>.4x10</c:v>
                </c:pt>
                <c:pt idx="5">
                  <c:v>B=.2</c:v>
                </c:pt>
                <c:pt idx="6">
                  <c:v>B=.2x4</c:v>
                </c:pt>
              </c:strCache>
            </c:strRef>
          </c:cat>
          <c:val>
            <c:numRef>
              <c:f>TestBWeightsMix!$K$2:$Q$2</c:f>
              <c:numCache>
                <c:formatCode>General</c:formatCode>
                <c:ptCount val="7"/>
                <c:pt idx="0">
                  <c:v>22.18</c:v>
                </c:pt>
                <c:pt idx="1">
                  <c:v>19.52</c:v>
                </c:pt>
                <c:pt idx="2">
                  <c:v>20.64</c:v>
                </c:pt>
                <c:pt idx="3">
                  <c:v>18.399999999999999</c:v>
                </c:pt>
                <c:pt idx="4">
                  <c:v>20.34</c:v>
                </c:pt>
                <c:pt idx="5">
                  <c:v>19.34</c:v>
                </c:pt>
                <c:pt idx="6">
                  <c:v>19.82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44-4B69-89E8-85CB10280C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68077184"/>
        <c:axId val="1361792992"/>
      </c:barChart>
      <c:catAx>
        <c:axId val="136807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1792992"/>
        <c:crosses val="autoZero"/>
        <c:auto val="1"/>
        <c:lblAlgn val="ctr"/>
        <c:lblOffset val="100"/>
        <c:noMultiLvlLbl val="0"/>
      </c:catAx>
      <c:valAx>
        <c:axId val="1361792992"/>
        <c:scaling>
          <c:orientation val="minMax"/>
          <c:max val="30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Final Test 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077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TestBWeights!$K$1:$Q$1</c:f>
              <c:strCache>
                <c:ptCount val="7"/>
                <c:pt idx="0">
                  <c:v>Baseline</c:v>
                </c:pt>
                <c:pt idx="1">
                  <c:v>B=1</c:v>
                </c:pt>
                <c:pt idx="2">
                  <c:v>B=0.9</c:v>
                </c:pt>
                <c:pt idx="3">
                  <c:v>B=.67</c:v>
                </c:pt>
                <c:pt idx="4">
                  <c:v>B=.4</c:v>
                </c:pt>
                <c:pt idx="5">
                  <c:v>B=.2</c:v>
                </c:pt>
                <c:pt idx="6">
                  <c:v>B=.1</c:v>
                </c:pt>
              </c:strCache>
            </c:strRef>
          </c:cat>
          <c:val>
            <c:numRef>
              <c:f>TestBWeights!$K$2:$Q$2</c:f>
              <c:numCache>
                <c:formatCode>General</c:formatCode>
                <c:ptCount val="7"/>
                <c:pt idx="0">
                  <c:v>22.18</c:v>
                </c:pt>
                <c:pt idx="1">
                  <c:v>27.14</c:v>
                </c:pt>
                <c:pt idx="2">
                  <c:v>20.9</c:v>
                </c:pt>
                <c:pt idx="3">
                  <c:v>19.52</c:v>
                </c:pt>
                <c:pt idx="4">
                  <c:v>18.399999999999999</c:v>
                </c:pt>
                <c:pt idx="5">
                  <c:v>19.34</c:v>
                </c:pt>
                <c:pt idx="6">
                  <c:v>19.940000000000001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69-4F3C-96BE-B72579277E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68078432"/>
        <c:axId val="1423451344"/>
      </c:barChart>
      <c:catAx>
        <c:axId val="136807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3451344"/>
        <c:crosses val="autoZero"/>
        <c:auto val="1"/>
        <c:lblAlgn val="ctr"/>
        <c:lblOffset val="100"/>
        <c:noMultiLvlLbl val="0"/>
      </c:catAx>
      <c:valAx>
        <c:axId val="1423451344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Final Test 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078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TestABFinal!$F$6</c:f>
              <c:strCache>
                <c:ptCount val="1"/>
                <c:pt idx="0">
                  <c:v>1</c:v>
                </c:pt>
              </c:strCache>
            </c:strRef>
          </c:tx>
          <c:spPr>
            <a:ln w="6350" cap="rnd">
              <a:solidFill>
                <a:schemeClr val="accent1"/>
              </a:solidFill>
              <a:round/>
            </a:ln>
            <a:effectLst/>
          </c:spPr>
          <c:marker>
            <c:symbol val="star"/>
            <c:size val="10"/>
            <c:spPr>
              <a:noFill/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TestABFinal!$C$5:$D$5</c:f>
              <c:strCache>
                <c:ptCount val="2"/>
                <c:pt idx="0">
                  <c:v>Baseline</c:v>
                </c:pt>
                <c:pt idx="1">
                  <c:v>Binary[.4]</c:v>
                </c:pt>
              </c:strCache>
            </c:strRef>
          </c:cat>
          <c:val>
            <c:numRef>
              <c:f>TestABFinal!$G$6:$H$6</c:f>
              <c:numCache>
                <c:formatCode>General</c:formatCode>
                <c:ptCount val="2"/>
                <c:pt idx="0">
                  <c:v>18.84</c:v>
                </c:pt>
                <c:pt idx="1">
                  <c:v>19.559999999999999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16-4FDB-B445-6FF4C8D59DDA}"/>
            </c:ext>
          </c:extLst>
        </c:ser>
        <c:ser>
          <c:idx val="1"/>
          <c:order val="1"/>
          <c:tx>
            <c:strRef>
              <c:f>TestABFinal!$F$7</c:f>
              <c:strCache>
                <c:ptCount val="1"/>
                <c:pt idx="0">
                  <c:v>2</c:v>
                </c:pt>
              </c:strCache>
            </c:strRef>
          </c:tx>
          <c:spPr>
            <a:ln w="6350" cap="rnd">
              <a:solidFill>
                <a:schemeClr val="accent2"/>
              </a:solidFill>
              <a:round/>
            </a:ln>
            <a:effectLst/>
          </c:spPr>
          <c:marker>
            <c:symbol val="star"/>
            <c:size val="10"/>
            <c:spPr>
              <a:noFill/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TestABFinal!$C$5:$D$5</c:f>
              <c:strCache>
                <c:ptCount val="2"/>
                <c:pt idx="0">
                  <c:v>Baseline</c:v>
                </c:pt>
                <c:pt idx="1">
                  <c:v>Binary[.4]</c:v>
                </c:pt>
              </c:strCache>
            </c:strRef>
          </c:cat>
          <c:val>
            <c:numRef>
              <c:f>TestABFinal!$G$7:$H$7</c:f>
              <c:numCache>
                <c:formatCode>General</c:formatCode>
                <c:ptCount val="2"/>
                <c:pt idx="1">
                  <c:v>19.64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416-4FDB-B445-6FF4C8D59DDA}"/>
            </c:ext>
          </c:extLst>
        </c:ser>
        <c:ser>
          <c:idx val="2"/>
          <c:order val="2"/>
          <c:tx>
            <c:strRef>
              <c:f>TestABFinal!$F$8</c:f>
              <c:strCache>
                <c:ptCount val="1"/>
                <c:pt idx="0">
                  <c:v>3</c:v>
                </c:pt>
              </c:strCache>
            </c:strRef>
          </c:tx>
          <c:spPr>
            <a:ln w="6350" cap="rnd">
              <a:solidFill>
                <a:schemeClr val="accent3"/>
              </a:solidFill>
              <a:round/>
            </a:ln>
            <a:effectLst/>
          </c:spPr>
          <c:marker>
            <c:symbol val="star"/>
            <c:size val="10"/>
            <c:spPr>
              <a:noFill/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TestABFinal!$C$5:$D$5</c:f>
              <c:strCache>
                <c:ptCount val="2"/>
                <c:pt idx="0">
                  <c:v>Baseline</c:v>
                </c:pt>
                <c:pt idx="1">
                  <c:v>Binary[.4]</c:v>
                </c:pt>
              </c:strCache>
            </c:strRef>
          </c:cat>
          <c:val>
            <c:numRef>
              <c:f>TestABFinal!$G$8:$H$8</c:f>
              <c:numCache>
                <c:formatCode>General</c:formatCode>
                <c:ptCount val="2"/>
                <c:pt idx="0">
                  <c:v>18.04</c:v>
                </c:pt>
                <c:pt idx="1">
                  <c:v>19.079999999999998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416-4FDB-B445-6FF4C8D59DDA}"/>
            </c:ext>
          </c:extLst>
        </c:ser>
        <c:ser>
          <c:idx val="4"/>
          <c:order val="3"/>
          <c:tx>
            <c:strRef>
              <c:f>TestABFinal!$F$9</c:f>
              <c:strCache>
                <c:ptCount val="1"/>
                <c:pt idx="0">
                  <c:v>V2.2</c:v>
                </c:pt>
              </c:strCache>
            </c:strRef>
          </c:tx>
          <c:spPr>
            <a:ln w="6350" cap="rnd">
              <a:solidFill>
                <a:schemeClr val="accent5"/>
              </a:solidFill>
              <a:round/>
            </a:ln>
            <a:effectLst/>
          </c:spPr>
          <c:marker>
            <c:symbol val="star"/>
            <c:size val="10"/>
            <c:spPr>
              <a:noFill/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TestABFinal!$C$5:$D$5</c:f>
              <c:strCache>
                <c:ptCount val="2"/>
                <c:pt idx="0">
                  <c:v>Baseline</c:v>
                </c:pt>
                <c:pt idx="1">
                  <c:v>Binary[.4]</c:v>
                </c:pt>
              </c:strCache>
            </c:strRef>
          </c:cat>
          <c:val>
            <c:numRef>
              <c:f>TestABFinal!$G$9:$H$9</c:f>
              <c:numCache>
                <c:formatCode>General</c:formatCode>
                <c:ptCount val="2"/>
                <c:pt idx="0">
                  <c:v>19.2</c:v>
                </c:pt>
                <c:pt idx="1">
                  <c:v>19.96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416-4FDB-B445-6FF4C8D59DDA}"/>
            </c:ext>
          </c:extLst>
        </c:ser>
        <c:ser>
          <c:idx val="5"/>
          <c:order val="4"/>
          <c:tx>
            <c:strRef>
              <c:f>TestABFinal!$F$10</c:f>
              <c:strCache>
                <c:ptCount val="1"/>
                <c:pt idx="0">
                  <c:v>V2.3</c:v>
                </c:pt>
              </c:strCache>
            </c:strRef>
          </c:tx>
          <c:spPr>
            <a:ln w="6350" cap="rnd">
              <a:solidFill>
                <a:schemeClr val="accent6"/>
              </a:solidFill>
              <a:round/>
            </a:ln>
            <a:effectLst/>
          </c:spPr>
          <c:marker>
            <c:symbol val="star"/>
            <c:size val="10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TestABFinal!$C$5:$D$5</c:f>
              <c:strCache>
                <c:ptCount val="2"/>
                <c:pt idx="0">
                  <c:v>Baseline</c:v>
                </c:pt>
                <c:pt idx="1">
                  <c:v>Binary[.4]</c:v>
                </c:pt>
              </c:strCache>
            </c:strRef>
          </c:cat>
          <c:val>
            <c:numRef>
              <c:f>TestABFinal!$G$10:$H$10</c:f>
              <c:numCache>
                <c:formatCode>General</c:formatCode>
                <c:ptCount val="2"/>
                <c:pt idx="0">
                  <c:v>20.22</c:v>
                </c:pt>
                <c:pt idx="1">
                  <c:v>19.940000000000001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416-4FDB-B445-6FF4C8D59DDA}"/>
            </c:ext>
          </c:extLst>
        </c:ser>
        <c:ser>
          <c:idx val="6"/>
          <c:order val="5"/>
          <c:tx>
            <c:strRef>
              <c:f>TestABFinal!$F$11</c:f>
              <c:strCache>
                <c:ptCount val="1"/>
                <c:pt idx="0">
                  <c:v>Binary4</c:v>
                </c:pt>
              </c:strCache>
            </c:strRef>
          </c:tx>
          <c:spPr>
            <a:ln w="63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star"/>
            <c:size val="10"/>
            <c:spPr>
              <a:noFill/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TestABFinal!$C$5:$D$5</c:f>
              <c:strCache>
                <c:ptCount val="2"/>
                <c:pt idx="0">
                  <c:v>Baseline</c:v>
                </c:pt>
                <c:pt idx="1">
                  <c:v>Binary[.4]</c:v>
                </c:pt>
              </c:strCache>
            </c:strRef>
          </c:cat>
          <c:val>
            <c:numRef>
              <c:f>TestABFinal!$G$11:$H$11</c:f>
              <c:numCache>
                <c:formatCode>General</c:formatCode>
                <c:ptCount val="2"/>
                <c:pt idx="1">
                  <c:v>20.76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416-4FDB-B445-6FF4C8D59D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17584928"/>
        <c:axId val="1529211984"/>
      </c:lineChart>
      <c:catAx>
        <c:axId val="151758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9211984"/>
        <c:crosses val="autoZero"/>
        <c:auto val="1"/>
        <c:lblAlgn val="ctr"/>
        <c:lblOffset val="100"/>
        <c:noMultiLvlLbl val="0"/>
      </c:catAx>
      <c:valAx>
        <c:axId val="1529211984"/>
        <c:scaling>
          <c:orientation val="minMax"/>
          <c:max val="21"/>
          <c:min val="1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Final Test 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7584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WRN!$J$1:$M$1</c:f>
              <c:strCache>
                <c:ptCount val="4"/>
                <c:pt idx="0">
                  <c:v>Baseline A</c:v>
                </c:pt>
                <c:pt idx="1">
                  <c:v>Binary A</c:v>
                </c:pt>
                <c:pt idx="2">
                  <c:v>Baseline B</c:v>
                </c:pt>
                <c:pt idx="3">
                  <c:v>Binary B</c:v>
                </c:pt>
              </c:strCache>
            </c:strRef>
          </c:cat>
          <c:val>
            <c:numRef>
              <c:f>WRN!$J$2:$M$2</c:f>
              <c:numCache>
                <c:formatCode>General</c:formatCode>
                <c:ptCount val="4"/>
                <c:pt idx="0">
                  <c:v>15.34</c:v>
                </c:pt>
                <c:pt idx="1">
                  <c:v>20.2</c:v>
                </c:pt>
                <c:pt idx="2">
                  <c:v>19.72</c:v>
                </c:pt>
                <c:pt idx="3">
                  <c:v>16.78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AD-46D8-800D-A45E054D2D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18720864"/>
        <c:axId val="36392272"/>
      </c:barChart>
      <c:catAx>
        <c:axId val="181872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392272"/>
        <c:crosses val="autoZero"/>
        <c:auto val="1"/>
        <c:lblAlgn val="ctr"/>
        <c:lblOffset val="100"/>
        <c:noMultiLvlLbl val="0"/>
      </c:catAx>
      <c:valAx>
        <c:axId val="3639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Final Test 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720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007195975503063"/>
          <c:y val="7.4016112569262174E-2"/>
          <c:w val="0.75888626421697281"/>
          <c:h val="0.62676217556138814"/>
        </c:manualLayout>
      </c:layout>
      <c:lineChart>
        <c:grouping val="standard"/>
        <c:varyColors val="0"/>
        <c:ser>
          <c:idx val="0"/>
          <c:order val="0"/>
          <c:tx>
            <c:strRef>
              <c:f>ImageNet!$F$2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ImageNet!$E$3:$E$102</c:f>
              <c:numCache>
                <c:formatCode>General</c:formatCode>
                <c:ptCount val="1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</c:numCache>
            </c:numRef>
          </c:cat>
          <c:val>
            <c:numRef>
              <c:f>ImageNet!$F$3:$F$102</c:f>
              <c:numCache>
                <c:formatCode>General</c:formatCode>
                <c:ptCount val="100"/>
                <c:pt idx="0">
                  <c:v>31.76</c:v>
                </c:pt>
                <c:pt idx="1">
                  <c:v>28.72</c:v>
                </c:pt>
                <c:pt idx="2">
                  <c:v>27.56</c:v>
                </c:pt>
                <c:pt idx="3">
                  <c:v>24.76</c:v>
                </c:pt>
                <c:pt idx="4">
                  <c:v>23.84</c:v>
                </c:pt>
                <c:pt idx="5">
                  <c:v>23.8</c:v>
                </c:pt>
                <c:pt idx="6">
                  <c:v>23.12</c:v>
                </c:pt>
                <c:pt idx="7">
                  <c:v>24.28</c:v>
                </c:pt>
                <c:pt idx="8">
                  <c:v>22.88</c:v>
                </c:pt>
                <c:pt idx="9">
                  <c:v>22.88</c:v>
                </c:pt>
                <c:pt idx="10">
                  <c:v>21.84</c:v>
                </c:pt>
                <c:pt idx="11">
                  <c:v>22.8</c:v>
                </c:pt>
                <c:pt idx="12">
                  <c:v>23.16</c:v>
                </c:pt>
                <c:pt idx="13">
                  <c:v>21.88</c:v>
                </c:pt>
                <c:pt idx="14">
                  <c:v>22.84</c:v>
                </c:pt>
                <c:pt idx="15">
                  <c:v>21.16</c:v>
                </c:pt>
                <c:pt idx="16">
                  <c:v>20.2</c:v>
                </c:pt>
                <c:pt idx="17">
                  <c:v>20.88</c:v>
                </c:pt>
                <c:pt idx="18">
                  <c:v>20.12</c:v>
                </c:pt>
                <c:pt idx="19">
                  <c:v>22.36</c:v>
                </c:pt>
                <c:pt idx="20">
                  <c:v>22.12</c:v>
                </c:pt>
                <c:pt idx="21">
                  <c:v>21.36</c:v>
                </c:pt>
                <c:pt idx="22">
                  <c:v>21.72</c:v>
                </c:pt>
                <c:pt idx="23">
                  <c:v>22.36</c:v>
                </c:pt>
                <c:pt idx="24">
                  <c:v>22.12</c:v>
                </c:pt>
                <c:pt idx="25">
                  <c:v>21.36</c:v>
                </c:pt>
                <c:pt idx="26">
                  <c:v>19.32</c:v>
                </c:pt>
                <c:pt idx="27">
                  <c:v>21.2</c:v>
                </c:pt>
                <c:pt idx="28">
                  <c:v>21.04</c:v>
                </c:pt>
                <c:pt idx="29">
                  <c:v>22.28</c:v>
                </c:pt>
                <c:pt idx="30">
                  <c:v>21.68</c:v>
                </c:pt>
                <c:pt idx="31">
                  <c:v>20.440000000000001</c:v>
                </c:pt>
                <c:pt idx="32">
                  <c:v>21.12</c:v>
                </c:pt>
                <c:pt idx="33">
                  <c:v>20.399999999999999</c:v>
                </c:pt>
                <c:pt idx="34">
                  <c:v>21.24</c:v>
                </c:pt>
                <c:pt idx="35">
                  <c:v>19.96</c:v>
                </c:pt>
                <c:pt idx="36">
                  <c:v>20.239999999999998</c:v>
                </c:pt>
                <c:pt idx="37">
                  <c:v>21.48</c:v>
                </c:pt>
                <c:pt idx="38">
                  <c:v>20.12</c:v>
                </c:pt>
                <c:pt idx="39">
                  <c:v>21.48</c:v>
                </c:pt>
                <c:pt idx="40">
                  <c:v>20.92</c:v>
                </c:pt>
                <c:pt idx="41">
                  <c:v>20.72</c:v>
                </c:pt>
                <c:pt idx="42">
                  <c:v>20.04</c:v>
                </c:pt>
                <c:pt idx="43">
                  <c:v>19.2</c:v>
                </c:pt>
                <c:pt idx="44">
                  <c:v>21.64</c:v>
                </c:pt>
                <c:pt idx="45">
                  <c:v>21.08</c:v>
                </c:pt>
                <c:pt idx="46">
                  <c:v>20.399999999999999</c:v>
                </c:pt>
                <c:pt idx="47">
                  <c:v>20.2</c:v>
                </c:pt>
                <c:pt idx="48">
                  <c:v>21.12</c:v>
                </c:pt>
                <c:pt idx="49">
                  <c:v>20.04</c:v>
                </c:pt>
                <c:pt idx="50">
                  <c:v>19.440000000000001</c:v>
                </c:pt>
                <c:pt idx="51">
                  <c:v>20.92</c:v>
                </c:pt>
                <c:pt idx="52">
                  <c:v>19.399999999999999</c:v>
                </c:pt>
                <c:pt idx="53">
                  <c:v>19.52</c:v>
                </c:pt>
                <c:pt idx="54">
                  <c:v>19.600000000000001</c:v>
                </c:pt>
                <c:pt idx="55">
                  <c:v>20.16</c:v>
                </c:pt>
                <c:pt idx="56">
                  <c:v>20.72</c:v>
                </c:pt>
                <c:pt idx="57">
                  <c:v>19.239999999999998</c:v>
                </c:pt>
                <c:pt idx="58">
                  <c:v>19.84</c:v>
                </c:pt>
                <c:pt idx="59">
                  <c:v>20.079999999999998</c:v>
                </c:pt>
                <c:pt idx="60">
                  <c:v>19.48</c:v>
                </c:pt>
                <c:pt idx="61">
                  <c:v>20.28</c:v>
                </c:pt>
                <c:pt idx="62">
                  <c:v>19.559999999999999</c:v>
                </c:pt>
                <c:pt idx="63">
                  <c:v>19.36</c:v>
                </c:pt>
                <c:pt idx="64">
                  <c:v>21.2</c:v>
                </c:pt>
                <c:pt idx="65">
                  <c:v>20.2</c:v>
                </c:pt>
                <c:pt idx="66">
                  <c:v>18.760000000000002</c:v>
                </c:pt>
                <c:pt idx="67">
                  <c:v>19.079999999999998</c:v>
                </c:pt>
                <c:pt idx="68">
                  <c:v>19.72</c:v>
                </c:pt>
                <c:pt idx="69">
                  <c:v>19.64</c:v>
                </c:pt>
                <c:pt idx="70">
                  <c:v>19.920000000000002</c:v>
                </c:pt>
                <c:pt idx="71">
                  <c:v>20.079999999999998</c:v>
                </c:pt>
                <c:pt idx="72">
                  <c:v>18.48</c:v>
                </c:pt>
                <c:pt idx="73">
                  <c:v>20.36</c:v>
                </c:pt>
                <c:pt idx="74">
                  <c:v>20.52</c:v>
                </c:pt>
                <c:pt idx="75">
                  <c:v>16.28</c:v>
                </c:pt>
                <c:pt idx="76">
                  <c:v>16.920000000000002</c:v>
                </c:pt>
                <c:pt idx="77">
                  <c:v>16.88</c:v>
                </c:pt>
                <c:pt idx="78">
                  <c:v>15</c:v>
                </c:pt>
                <c:pt idx="79">
                  <c:v>15.4</c:v>
                </c:pt>
                <c:pt idx="80">
                  <c:v>15.52</c:v>
                </c:pt>
                <c:pt idx="81">
                  <c:v>15.92</c:v>
                </c:pt>
                <c:pt idx="82">
                  <c:v>15.56</c:v>
                </c:pt>
                <c:pt idx="83">
                  <c:v>16.079999999999998</c:v>
                </c:pt>
                <c:pt idx="84">
                  <c:v>15.92</c:v>
                </c:pt>
                <c:pt idx="85">
                  <c:v>15.32</c:v>
                </c:pt>
                <c:pt idx="86">
                  <c:v>15.84</c:v>
                </c:pt>
                <c:pt idx="87">
                  <c:v>15.96</c:v>
                </c:pt>
                <c:pt idx="88">
                  <c:v>16.440000000000001</c:v>
                </c:pt>
                <c:pt idx="89">
                  <c:v>15.84</c:v>
                </c:pt>
                <c:pt idx="90">
                  <c:v>15.28</c:v>
                </c:pt>
                <c:pt idx="91">
                  <c:v>16.16</c:v>
                </c:pt>
                <c:pt idx="92">
                  <c:v>15.64</c:v>
                </c:pt>
                <c:pt idx="93">
                  <c:v>15.28</c:v>
                </c:pt>
                <c:pt idx="94">
                  <c:v>15</c:v>
                </c:pt>
                <c:pt idx="95">
                  <c:v>15.84</c:v>
                </c:pt>
                <c:pt idx="96">
                  <c:v>15.64</c:v>
                </c:pt>
                <c:pt idx="97">
                  <c:v>16.079999999999998</c:v>
                </c:pt>
                <c:pt idx="98">
                  <c:v>15.04</c:v>
                </c:pt>
                <c:pt idx="99">
                  <c:v>15.72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99-4C70-BC92-86F3ED8D6219}"/>
            </c:ext>
          </c:extLst>
        </c:ser>
        <c:ser>
          <c:idx val="1"/>
          <c:order val="1"/>
          <c:tx>
            <c:strRef>
              <c:f>ImageNet!$G$2</c:f>
              <c:strCache>
                <c:ptCount val="1"/>
                <c:pt idx="0">
                  <c:v>Binary[.4]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ImageNet!$E$3:$E$102</c:f>
              <c:numCache>
                <c:formatCode>General</c:formatCode>
                <c:ptCount val="1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</c:numCache>
            </c:numRef>
          </c:cat>
          <c:val>
            <c:numRef>
              <c:f>ImageNet!$G$3:$G$102</c:f>
              <c:numCache>
                <c:formatCode>General</c:formatCode>
                <c:ptCount val="100"/>
                <c:pt idx="0">
                  <c:v>29.64</c:v>
                </c:pt>
                <c:pt idx="1">
                  <c:v>27.6</c:v>
                </c:pt>
                <c:pt idx="2">
                  <c:v>24</c:v>
                </c:pt>
                <c:pt idx="3">
                  <c:v>23.64</c:v>
                </c:pt>
                <c:pt idx="4">
                  <c:v>24.36</c:v>
                </c:pt>
                <c:pt idx="5">
                  <c:v>22.84</c:v>
                </c:pt>
                <c:pt idx="6">
                  <c:v>20.96</c:v>
                </c:pt>
                <c:pt idx="7">
                  <c:v>20.76</c:v>
                </c:pt>
                <c:pt idx="8">
                  <c:v>21.28</c:v>
                </c:pt>
                <c:pt idx="9">
                  <c:v>21.64</c:v>
                </c:pt>
                <c:pt idx="10">
                  <c:v>21.52</c:v>
                </c:pt>
                <c:pt idx="11">
                  <c:v>21.2</c:v>
                </c:pt>
                <c:pt idx="12">
                  <c:v>21.96</c:v>
                </c:pt>
                <c:pt idx="13">
                  <c:v>20.04</c:v>
                </c:pt>
                <c:pt idx="14">
                  <c:v>21.2</c:v>
                </c:pt>
                <c:pt idx="15">
                  <c:v>20.079999999999998</c:v>
                </c:pt>
                <c:pt idx="16">
                  <c:v>19.64</c:v>
                </c:pt>
                <c:pt idx="17">
                  <c:v>21.28</c:v>
                </c:pt>
                <c:pt idx="18">
                  <c:v>19.440000000000001</c:v>
                </c:pt>
                <c:pt idx="19">
                  <c:v>21.64</c:v>
                </c:pt>
                <c:pt idx="20">
                  <c:v>19.8</c:v>
                </c:pt>
                <c:pt idx="21">
                  <c:v>19.68</c:v>
                </c:pt>
                <c:pt idx="22">
                  <c:v>19.52</c:v>
                </c:pt>
                <c:pt idx="23">
                  <c:v>19.88</c:v>
                </c:pt>
                <c:pt idx="24">
                  <c:v>19.52</c:v>
                </c:pt>
                <c:pt idx="25">
                  <c:v>21.04</c:v>
                </c:pt>
                <c:pt idx="26">
                  <c:v>20.68</c:v>
                </c:pt>
                <c:pt idx="27">
                  <c:v>19.84</c:v>
                </c:pt>
                <c:pt idx="28">
                  <c:v>20.16</c:v>
                </c:pt>
                <c:pt idx="29">
                  <c:v>19.68</c:v>
                </c:pt>
                <c:pt idx="30">
                  <c:v>19.36</c:v>
                </c:pt>
                <c:pt idx="31">
                  <c:v>21.04</c:v>
                </c:pt>
                <c:pt idx="32">
                  <c:v>19.559999999999999</c:v>
                </c:pt>
                <c:pt idx="33">
                  <c:v>20.04</c:v>
                </c:pt>
                <c:pt idx="34">
                  <c:v>19.52</c:v>
                </c:pt>
                <c:pt idx="35">
                  <c:v>19.399999999999999</c:v>
                </c:pt>
                <c:pt idx="36">
                  <c:v>17.88</c:v>
                </c:pt>
                <c:pt idx="37">
                  <c:v>21.36</c:v>
                </c:pt>
                <c:pt idx="38">
                  <c:v>20.56</c:v>
                </c:pt>
                <c:pt idx="39">
                  <c:v>19.88</c:v>
                </c:pt>
                <c:pt idx="40">
                  <c:v>19.68</c:v>
                </c:pt>
                <c:pt idx="41">
                  <c:v>19.239999999999998</c:v>
                </c:pt>
                <c:pt idx="42">
                  <c:v>19.920000000000002</c:v>
                </c:pt>
                <c:pt idx="43">
                  <c:v>19.72</c:v>
                </c:pt>
                <c:pt idx="44">
                  <c:v>19.72</c:v>
                </c:pt>
                <c:pt idx="45">
                  <c:v>19.32</c:v>
                </c:pt>
                <c:pt idx="46">
                  <c:v>20.72</c:v>
                </c:pt>
                <c:pt idx="47">
                  <c:v>18.600000000000001</c:v>
                </c:pt>
                <c:pt idx="48">
                  <c:v>19.28</c:v>
                </c:pt>
                <c:pt idx="49">
                  <c:v>18.96</c:v>
                </c:pt>
                <c:pt idx="50">
                  <c:v>18.32</c:v>
                </c:pt>
                <c:pt idx="51">
                  <c:v>18.079999999999998</c:v>
                </c:pt>
                <c:pt idx="52">
                  <c:v>18.72</c:v>
                </c:pt>
                <c:pt idx="53">
                  <c:v>17.920000000000002</c:v>
                </c:pt>
                <c:pt idx="54">
                  <c:v>19.12</c:v>
                </c:pt>
                <c:pt idx="55">
                  <c:v>19.68</c:v>
                </c:pt>
                <c:pt idx="56">
                  <c:v>17.559999999999999</c:v>
                </c:pt>
                <c:pt idx="57">
                  <c:v>17.52</c:v>
                </c:pt>
                <c:pt idx="58">
                  <c:v>18.760000000000002</c:v>
                </c:pt>
                <c:pt idx="59">
                  <c:v>20.2</c:v>
                </c:pt>
                <c:pt idx="60">
                  <c:v>18.239999999999998</c:v>
                </c:pt>
                <c:pt idx="61">
                  <c:v>17.600000000000001</c:v>
                </c:pt>
                <c:pt idx="62">
                  <c:v>18.52</c:v>
                </c:pt>
                <c:pt idx="63">
                  <c:v>18.239999999999998</c:v>
                </c:pt>
                <c:pt idx="64">
                  <c:v>17.68</c:v>
                </c:pt>
                <c:pt idx="65">
                  <c:v>18.600000000000001</c:v>
                </c:pt>
                <c:pt idx="66">
                  <c:v>18.239999999999998</c:v>
                </c:pt>
                <c:pt idx="67">
                  <c:v>18.68</c:v>
                </c:pt>
                <c:pt idx="68">
                  <c:v>17.399999999999999</c:v>
                </c:pt>
                <c:pt idx="69">
                  <c:v>18.48</c:v>
                </c:pt>
                <c:pt idx="70">
                  <c:v>18.04</c:v>
                </c:pt>
                <c:pt idx="71">
                  <c:v>18.2</c:v>
                </c:pt>
                <c:pt idx="72">
                  <c:v>18.88</c:v>
                </c:pt>
                <c:pt idx="73">
                  <c:v>18.12</c:v>
                </c:pt>
                <c:pt idx="74">
                  <c:v>19.16</c:v>
                </c:pt>
                <c:pt idx="75">
                  <c:v>15.68</c:v>
                </c:pt>
                <c:pt idx="76">
                  <c:v>15.96</c:v>
                </c:pt>
                <c:pt idx="77">
                  <c:v>14.6</c:v>
                </c:pt>
                <c:pt idx="78">
                  <c:v>14.12</c:v>
                </c:pt>
                <c:pt idx="79">
                  <c:v>15.04</c:v>
                </c:pt>
                <c:pt idx="80">
                  <c:v>15.4</c:v>
                </c:pt>
                <c:pt idx="81">
                  <c:v>14.8</c:v>
                </c:pt>
                <c:pt idx="82">
                  <c:v>14.12</c:v>
                </c:pt>
                <c:pt idx="83">
                  <c:v>13.44</c:v>
                </c:pt>
                <c:pt idx="84">
                  <c:v>13.84</c:v>
                </c:pt>
                <c:pt idx="85">
                  <c:v>14</c:v>
                </c:pt>
                <c:pt idx="86">
                  <c:v>14.08</c:v>
                </c:pt>
                <c:pt idx="87">
                  <c:v>14.2</c:v>
                </c:pt>
                <c:pt idx="88">
                  <c:v>15.12</c:v>
                </c:pt>
                <c:pt idx="89">
                  <c:v>13.6</c:v>
                </c:pt>
                <c:pt idx="90">
                  <c:v>14.2</c:v>
                </c:pt>
                <c:pt idx="91">
                  <c:v>13.92</c:v>
                </c:pt>
                <c:pt idx="92">
                  <c:v>14.48</c:v>
                </c:pt>
                <c:pt idx="93">
                  <c:v>13.68</c:v>
                </c:pt>
                <c:pt idx="94">
                  <c:v>14.04</c:v>
                </c:pt>
                <c:pt idx="95">
                  <c:v>14.48</c:v>
                </c:pt>
                <c:pt idx="96">
                  <c:v>14.28</c:v>
                </c:pt>
                <c:pt idx="97">
                  <c:v>14.4</c:v>
                </c:pt>
                <c:pt idx="98">
                  <c:v>14.6</c:v>
                </c:pt>
                <c:pt idx="99">
                  <c:v>14.44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499-4C70-BC92-86F3ED8D62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83738832"/>
        <c:axId val="1423447456"/>
      </c:lineChart>
      <c:catAx>
        <c:axId val="15837388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Epoch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3447456"/>
        <c:crosses val="autoZero"/>
        <c:auto val="1"/>
        <c:lblAlgn val="ctr"/>
        <c:lblOffset val="100"/>
        <c:tickLblSkip val="15"/>
        <c:noMultiLvlLbl val="0"/>
      </c:catAx>
      <c:valAx>
        <c:axId val="1423447456"/>
        <c:scaling>
          <c:orientation val="minMax"/>
          <c:max val="33"/>
          <c:min val="1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Test 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3738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5426071741032366"/>
          <c:y val="8.8541119860017503E-2"/>
          <c:w val="0.33185039370078734"/>
          <c:h val="0.221088874307378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>
            <a:extLst>
              <a:ext uri="{FF2B5EF4-FFF2-40B4-BE49-F238E27FC236}">
                <a16:creationId xmlns:a16="http://schemas.microsoft.com/office/drawing/2014/main" id="{730B2165-6FA9-4C8B-A0F1-B17648DF9B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699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10" tIns="47805" rIns="95610" bIns="47805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099" name="Rectangle 1027">
            <a:extLst>
              <a:ext uri="{FF2B5EF4-FFF2-40B4-BE49-F238E27FC236}">
                <a16:creationId xmlns:a16="http://schemas.microsoft.com/office/drawing/2014/main" id="{695B53BE-D92B-4D03-AE31-ED79E9AD072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503" y="0"/>
            <a:ext cx="3169699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10" tIns="47805" rIns="95610" bIns="47805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100" name="Rectangle 1028">
            <a:extLst>
              <a:ext uri="{FF2B5EF4-FFF2-40B4-BE49-F238E27FC236}">
                <a16:creationId xmlns:a16="http://schemas.microsoft.com/office/drawing/2014/main" id="{9B06B3C2-E925-469F-987F-411C192232B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140"/>
            <a:ext cx="3169699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10" tIns="47805" rIns="95610" bIns="47805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101" name="Rectangle 1029">
            <a:extLst>
              <a:ext uri="{FF2B5EF4-FFF2-40B4-BE49-F238E27FC236}">
                <a16:creationId xmlns:a16="http://schemas.microsoft.com/office/drawing/2014/main" id="{91F04949-F843-405B-8C24-1D8733F700A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503" y="9121140"/>
            <a:ext cx="3169699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10" tIns="47805" rIns="95610" bIns="47805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panose="02020603050405020304" pitchFamily="18" charset="0"/>
              </a:defRPr>
            </a:lvl1pPr>
          </a:lstStyle>
          <a:p>
            <a:fld id="{BF436C7F-E0BD-4BE1-9C2E-BD21FF5897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040507"/>
            <a:ext cx="28803600" cy="8595360"/>
          </a:xfrm>
        </p:spPr>
        <p:txBody>
          <a:bodyPr anchor="b"/>
          <a:lstStyle>
            <a:lvl1pPr algn="ctr">
              <a:defRPr sz="18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2967337"/>
            <a:ext cx="28803600" cy="5960743"/>
          </a:xfrm>
        </p:spPr>
        <p:txBody>
          <a:bodyPr/>
          <a:lstStyle>
            <a:lvl1pPr marL="0" indent="0" algn="ctr">
              <a:buNone/>
              <a:defRPr sz="7560"/>
            </a:lvl1pPr>
            <a:lvl2pPr marL="1440180" indent="0" algn="ctr">
              <a:buNone/>
              <a:defRPr sz="6300"/>
            </a:lvl2pPr>
            <a:lvl3pPr marL="2880360" indent="0" algn="ctr">
              <a:buNone/>
              <a:defRPr sz="5670"/>
            </a:lvl3pPr>
            <a:lvl4pPr marL="4320540" indent="0" algn="ctr">
              <a:buNone/>
              <a:defRPr sz="5040"/>
            </a:lvl4pPr>
            <a:lvl5pPr marL="5760720" indent="0" algn="ctr">
              <a:buNone/>
              <a:defRPr sz="5040"/>
            </a:lvl5pPr>
            <a:lvl6pPr marL="7200900" indent="0" algn="ctr">
              <a:buNone/>
              <a:defRPr sz="5040"/>
            </a:lvl6pPr>
            <a:lvl7pPr marL="8641080" indent="0" algn="ctr">
              <a:buNone/>
              <a:defRPr sz="5040"/>
            </a:lvl7pPr>
            <a:lvl8pPr marL="10081260" indent="0" algn="ctr">
              <a:buNone/>
              <a:defRPr sz="5040"/>
            </a:lvl8pPr>
            <a:lvl9pPr marL="11521440" indent="0" algn="ctr">
              <a:buNone/>
              <a:defRPr sz="5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06F50-970D-47E7-B9EC-624D5FF6C6A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7170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CEC10-A38E-4326-930E-D3E34679115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647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5" y="1314450"/>
            <a:ext cx="8281035" cy="209226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0" y="1314450"/>
            <a:ext cx="24363045" cy="209226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36E07-BC43-4E63-9E10-6CFA4AD7F3E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929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8DAC-51D8-4BC1-8527-D8C8F4E83CF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5808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28" y="6155059"/>
            <a:ext cx="33124140" cy="10269853"/>
          </a:xfrm>
        </p:spPr>
        <p:txBody>
          <a:bodyPr anchor="b"/>
          <a:lstStyle>
            <a:lvl1pPr>
              <a:defRPr sz="18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28" y="16522069"/>
            <a:ext cx="33124140" cy="5400673"/>
          </a:xfrm>
        </p:spPr>
        <p:txBody>
          <a:bodyPr/>
          <a:lstStyle>
            <a:lvl1pPr marL="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1pPr>
            <a:lvl2pPr marL="144018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2pPr>
            <a:lvl3pPr marL="2880360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3pPr>
            <a:lvl4pPr marL="43205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57607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72009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86410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00812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44189-52D7-411F-BB99-2E8A83DAA3A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8935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6572250"/>
            <a:ext cx="16322040" cy="156648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6572250"/>
            <a:ext cx="16322040" cy="156648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9BCF-9301-488D-AF51-DA78F5C5341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4042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314452"/>
            <a:ext cx="33124140" cy="47720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4" y="6052187"/>
            <a:ext cx="16247029" cy="2966083"/>
          </a:xfrm>
        </p:spPr>
        <p:txBody>
          <a:bodyPr anchor="b"/>
          <a:lstStyle>
            <a:lvl1pPr marL="0" indent="0">
              <a:buNone/>
              <a:defRPr sz="7560" b="1"/>
            </a:lvl1pPr>
            <a:lvl2pPr marL="1440180" indent="0">
              <a:buNone/>
              <a:defRPr sz="6300" b="1"/>
            </a:lvl2pPr>
            <a:lvl3pPr marL="2880360" indent="0">
              <a:buNone/>
              <a:defRPr sz="5670" b="1"/>
            </a:lvl3pPr>
            <a:lvl4pPr marL="4320540" indent="0">
              <a:buNone/>
              <a:defRPr sz="5040" b="1"/>
            </a:lvl4pPr>
            <a:lvl5pPr marL="5760720" indent="0">
              <a:buNone/>
              <a:defRPr sz="5040" b="1"/>
            </a:lvl5pPr>
            <a:lvl6pPr marL="7200900" indent="0">
              <a:buNone/>
              <a:defRPr sz="5040" b="1"/>
            </a:lvl6pPr>
            <a:lvl7pPr marL="8641080" indent="0">
              <a:buNone/>
              <a:defRPr sz="5040" b="1"/>
            </a:lvl7pPr>
            <a:lvl8pPr marL="10081260" indent="0">
              <a:buNone/>
              <a:defRPr sz="5040" b="1"/>
            </a:lvl8pPr>
            <a:lvl9pPr marL="11521440" indent="0">
              <a:buNone/>
              <a:defRPr sz="50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4" y="9018270"/>
            <a:ext cx="16247029" cy="132645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0" y="6052187"/>
            <a:ext cx="16327042" cy="2966083"/>
          </a:xfrm>
        </p:spPr>
        <p:txBody>
          <a:bodyPr anchor="b"/>
          <a:lstStyle>
            <a:lvl1pPr marL="0" indent="0">
              <a:buNone/>
              <a:defRPr sz="7560" b="1"/>
            </a:lvl1pPr>
            <a:lvl2pPr marL="1440180" indent="0">
              <a:buNone/>
              <a:defRPr sz="6300" b="1"/>
            </a:lvl2pPr>
            <a:lvl3pPr marL="2880360" indent="0">
              <a:buNone/>
              <a:defRPr sz="5670" b="1"/>
            </a:lvl3pPr>
            <a:lvl4pPr marL="4320540" indent="0">
              <a:buNone/>
              <a:defRPr sz="5040" b="1"/>
            </a:lvl4pPr>
            <a:lvl5pPr marL="5760720" indent="0">
              <a:buNone/>
              <a:defRPr sz="5040" b="1"/>
            </a:lvl5pPr>
            <a:lvl6pPr marL="7200900" indent="0">
              <a:buNone/>
              <a:defRPr sz="5040" b="1"/>
            </a:lvl6pPr>
            <a:lvl7pPr marL="8641080" indent="0">
              <a:buNone/>
              <a:defRPr sz="5040" b="1"/>
            </a:lvl7pPr>
            <a:lvl8pPr marL="10081260" indent="0">
              <a:buNone/>
              <a:defRPr sz="5040" b="1"/>
            </a:lvl8pPr>
            <a:lvl9pPr marL="11521440" indent="0">
              <a:buNone/>
              <a:defRPr sz="50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0" y="9018270"/>
            <a:ext cx="16327042" cy="132645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34B3-F89B-4C12-A4F5-70F073DD33E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8178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71BF-257C-4BBF-9D19-34F0A6EDFC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674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4B5B-D289-4E71-BEEE-12BC433827B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765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4" y="1645920"/>
            <a:ext cx="12386547" cy="5760720"/>
          </a:xfrm>
        </p:spPr>
        <p:txBody>
          <a:bodyPr anchor="b"/>
          <a:lstStyle>
            <a:lvl1pPr>
              <a:defRPr sz="10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3554732"/>
            <a:ext cx="19442430" cy="17545050"/>
          </a:xfrm>
        </p:spPr>
        <p:txBody>
          <a:bodyPr/>
          <a:lstStyle>
            <a:lvl1pPr>
              <a:defRPr sz="10080"/>
            </a:lvl1pPr>
            <a:lvl2pPr>
              <a:defRPr sz="8820"/>
            </a:lvl2pPr>
            <a:lvl3pPr>
              <a:defRPr sz="7560"/>
            </a:lvl3pPr>
            <a:lvl4pPr>
              <a:defRPr sz="6300"/>
            </a:lvl4pPr>
            <a:lvl5pPr>
              <a:defRPr sz="6300"/>
            </a:lvl5pPr>
            <a:lvl6pPr>
              <a:defRPr sz="6300"/>
            </a:lvl6pPr>
            <a:lvl7pPr>
              <a:defRPr sz="6300"/>
            </a:lvl7pPr>
            <a:lvl8pPr>
              <a:defRPr sz="6300"/>
            </a:lvl8pPr>
            <a:lvl9pPr>
              <a:defRPr sz="6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4" y="7406640"/>
            <a:ext cx="12386547" cy="13721717"/>
          </a:xfrm>
        </p:spPr>
        <p:txBody>
          <a:bodyPr/>
          <a:lstStyle>
            <a:lvl1pPr marL="0" indent="0">
              <a:buNone/>
              <a:defRPr sz="5040"/>
            </a:lvl1pPr>
            <a:lvl2pPr marL="1440180" indent="0">
              <a:buNone/>
              <a:defRPr sz="4410"/>
            </a:lvl2pPr>
            <a:lvl3pPr marL="2880360" indent="0">
              <a:buNone/>
              <a:defRPr sz="3780"/>
            </a:lvl3pPr>
            <a:lvl4pPr marL="4320540" indent="0">
              <a:buNone/>
              <a:defRPr sz="3150"/>
            </a:lvl4pPr>
            <a:lvl5pPr marL="5760720" indent="0">
              <a:buNone/>
              <a:defRPr sz="3150"/>
            </a:lvl5pPr>
            <a:lvl6pPr marL="7200900" indent="0">
              <a:buNone/>
              <a:defRPr sz="3150"/>
            </a:lvl6pPr>
            <a:lvl7pPr marL="8641080" indent="0">
              <a:buNone/>
              <a:defRPr sz="3150"/>
            </a:lvl7pPr>
            <a:lvl8pPr marL="10081260" indent="0">
              <a:buNone/>
              <a:defRPr sz="3150"/>
            </a:lvl8pPr>
            <a:lvl9pPr marL="11521440" indent="0">
              <a:buNone/>
              <a:defRPr sz="31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BB9-378F-406B-8F9E-173215965F7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521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4" y="1645920"/>
            <a:ext cx="12386547" cy="5760720"/>
          </a:xfrm>
        </p:spPr>
        <p:txBody>
          <a:bodyPr anchor="b"/>
          <a:lstStyle>
            <a:lvl1pPr>
              <a:defRPr sz="10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3554732"/>
            <a:ext cx="19442430" cy="17545050"/>
          </a:xfrm>
        </p:spPr>
        <p:txBody>
          <a:bodyPr anchor="t"/>
          <a:lstStyle>
            <a:lvl1pPr marL="0" indent="0">
              <a:buNone/>
              <a:defRPr sz="10080"/>
            </a:lvl1pPr>
            <a:lvl2pPr marL="1440180" indent="0">
              <a:buNone/>
              <a:defRPr sz="8820"/>
            </a:lvl2pPr>
            <a:lvl3pPr marL="2880360" indent="0">
              <a:buNone/>
              <a:defRPr sz="7560"/>
            </a:lvl3pPr>
            <a:lvl4pPr marL="4320540" indent="0">
              <a:buNone/>
              <a:defRPr sz="6300"/>
            </a:lvl4pPr>
            <a:lvl5pPr marL="5760720" indent="0">
              <a:buNone/>
              <a:defRPr sz="6300"/>
            </a:lvl5pPr>
            <a:lvl6pPr marL="7200900" indent="0">
              <a:buNone/>
              <a:defRPr sz="6300"/>
            </a:lvl6pPr>
            <a:lvl7pPr marL="8641080" indent="0">
              <a:buNone/>
              <a:defRPr sz="6300"/>
            </a:lvl7pPr>
            <a:lvl8pPr marL="10081260" indent="0">
              <a:buNone/>
              <a:defRPr sz="6300"/>
            </a:lvl8pPr>
            <a:lvl9pPr marL="11521440" indent="0">
              <a:buNone/>
              <a:defRPr sz="63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4" y="7406640"/>
            <a:ext cx="12386547" cy="13721717"/>
          </a:xfrm>
        </p:spPr>
        <p:txBody>
          <a:bodyPr/>
          <a:lstStyle>
            <a:lvl1pPr marL="0" indent="0">
              <a:buNone/>
              <a:defRPr sz="5040"/>
            </a:lvl1pPr>
            <a:lvl2pPr marL="1440180" indent="0">
              <a:buNone/>
              <a:defRPr sz="4410"/>
            </a:lvl2pPr>
            <a:lvl3pPr marL="2880360" indent="0">
              <a:buNone/>
              <a:defRPr sz="3780"/>
            </a:lvl3pPr>
            <a:lvl4pPr marL="4320540" indent="0">
              <a:buNone/>
              <a:defRPr sz="3150"/>
            </a:lvl4pPr>
            <a:lvl5pPr marL="5760720" indent="0">
              <a:buNone/>
              <a:defRPr sz="3150"/>
            </a:lvl5pPr>
            <a:lvl6pPr marL="7200900" indent="0">
              <a:buNone/>
              <a:defRPr sz="3150"/>
            </a:lvl6pPr>
            <a:lvl7pPr marL="8641080" indent="0">
              <a:buNone/>
              <a:defRPr sz="3150"/>
            </a:lvl7pPr>
            <a:lvl8pPr marL="10081260" indent="0">
              <a:buNone/>
              <a:defRPr sz="3150"/>
            </a:lvl8pPr>
            <a:lvl9pPr marL="11521440" indent="0">
              <a:buNone/>
              <a:defRPr sz="31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226BE-953C-453B-8992-F86B106746F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476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314452"/>
            <a:ext cx="33124140" cy="4772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6572250"/>
            <a:ext cx="33124140" cy="15664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22882862"/>
            <a:ext cx="8641080" cy="1314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22882862"/>
            <a:ext cx="12961620" cy="1314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22882862"/>
            <a:ext cx="8641080" cy="1314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B6200-5E22-4ED6-8841-BDAF571CBBD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711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2880360" rtl="0" eaLnBrk="1" latinLnBrk="0" hangingPunct="1">
        <a:lnSpc>
          <a:spcPct val="90000"/>
        </a:lnSpc>
        <a:spcBef>
          <a:spcPct val="0"/>
        </a:spcBef>
        <a:buNone/>
        <a:defRPr sz="13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0090" indent="-720090" algn="l" defTabSz="2880360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20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3pPr>
      <a:lvl4pPr marL="504063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4pPr>
      <a:lvl5pPr marL="648081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5pPr>
      <a:lvl6pPr marL="792099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6pPr>
      <a:lvl7pPr marL="936117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7pPr>
      <a:lvl8pPr marL="1080135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8pPr>
      <a:lvl9pPr marL="1224153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2pPr>
      <a:lvl3pPr marL="288036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3pPr>
      <a:lvl4pPr marL="432054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4pPr>
      <a:lvl5pPr marL="576072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5pPr>
      <a:lvl6pPr marL="720090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6pPr>
      <a:lvl7pPr marL="864108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7pPr>
      <a:lvl8pPr marL="1008126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8pPr>
      <a:lvl9pPr marL="1152144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9" Type="http://schemas.openxmlformats.org/officeDocument/2006/relationships/chart" Target="../charts/chart11.xml"/><Relationship Id="rId3" Type="http://schemas.openxmlformats.org/officeDocument/2006/relationships/image" Target="../media/image1.png"/><Relationship Id="rId34" Type="http://schemas.openxmlformats.org/officeDocument/2006/relationships/chart" Target="../charts/chart6.xml"/><Relationship Id="rId42" Type="http://schemas.openxmlformats.org/officeDocument/2006/relationships/chart" Target="../charts/chart13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33" Type="http://schemas.openxmlformats.org/officeDocument/2006/relationships/chart" Target="../charts/chart5.xml"/><Relationship Id="rId38" Type="http://schemas.openxmlformats.org/officeDocument/2006/relationships/chart" Target="../charts/chart10.xml"/><Relationship Id="rId2" Type="http://schemas.openxmlformats.org/officeDocument/2006/relationships/chart" Target="../charts/chart1.xml"/><Relationship Id="rId29" Type="http://schemas.openxmlformats.org/officeDocument/2006/relationships/chart" Target="../../charts/chart20.xml"/><Relationship Id="rId41" Type="http://schemas.openxmlformats.org/officeDocument/2006/relationships/chart" Target="../charts/chart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8.svg"/><Relationship Id="rId32" Type="http://schemas.openxmlformats.org/officeDocument/2006/relationships/chart" Target="../charts/chart4.xml"/><Relationship Id="rId37" Type="http://schemas.openxmlformats.org/officeDocument/2006/relationships/chart" Target="../charts/chart9.xml"/><Relationship Id="rId40" Type="http://schemas.openxmlformats.org/officeDocument/2006/relationships/image" Target="../media/image13.jpeg"/><Relationship Id="rId5" Type="http://schemas.openxmlformats.org/officeDocument/2006/relationships/image" Target="../media/image2.png"/><Relationship Id="rId28" Type="http://schemas.openxmlformats.org/officeDocument/2006/relationships/chart" Target="../charts/chart3.xml"/><Relationship Id="rId36" Type="http://schemas.openxmlformats.org/officeDocument/2006/relationships/chart" Target="../charts/chart8.xml"/><Relationship Id="rId10" Type="http://schemas.openxmlformats.org/officeDocument/2006/relationships/image" Target="../media/image7.png"/><Relationship Id="rId31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chart" Target="../charts/chart2.xml"/><Relationship Id="rId27" Type="http://schemas.openxmlformats.org/officeDocument/2006/relationships/chart" Target="../../charts/chart10.xml"/><Relationship Id="rId30" Type="http://schemas.openxmlformats.org/officeDocument/2006/relationships/image" Target="../media/image11.png"/><Relationship Id="rId35" Type="http://schemas.openxmlformats.org/officeDocument/2006/relationships/chart" Target="../charts/chart7.xml"/><Relationship Id="rId43" Type="http://schemas.openxmlformats.org/officeDocument/2006/relationships/chart" Target="../charts/char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Chart 179">
            <a:extLst>
              <a:ext uri="{FF2B5EF4-FFF2-40B4-BE49-F238E27FC236}">
                <a16:creationId xmlns:a16="http://schemas.microsoft.com/office/drawing/2014/main" id="{1F753C12-AA48-4DE4-8769-E05937E0AE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908783"/>
              </p:ext>
            </p:extLst>
          </p:nvPr>
        </p:nvGraphicFramePr>
        <p:xfrm>
          <a:off x="19737713" y="20561087"/>
          <a:ext cx="4665336" cy="3430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7" name="TextBox 166">
            <a:extLst>
              <a:ext uri="{FF2B5EF4-FFF2-40B4-BE49-F238E27FC236}">
                <a16:creationId xmlns:a16="http://schemas.microsoft.com/office/drawing/2014/main" id="{EA059925-6FDB-4EBE-9E52-76F58CA93FE6}"/>
              </a:ext>
            </a:extLst>
          </p:cNvPr>
          <p:cNvSpPr txBox="1"/>
          <p:nvPr/>
        </p:nvSpPr>
        <p:spPr>
          <a:xfrm>
            <a:off x="20268385" y="9446485"/>
            <a:ext cx="7297782" cy="119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latin typeface="Garamond" panose="02020404030301010803" pitchFamily="18" charset="0"/>
              </a:rPr>
              <a:t>Binary layer in A improved performance on B</a:t>
            </a:r>
          </a:p>
          <a:p>
            <a:pPr marL="685705" lvl="1" indent="-342853">
              <a:buFont typeface="Wingdings" panose="05000000000000000000" pitchFamily="2" charset="2"/>
              <a:buChar char="Ø"/>
            </a:pPr>
            <a:r>
              <a:rPr lang="en-US" sz="2399" dirty="0">
                <a:latin typeface="Garamond" panose="02020404030301010803" pitchFamily="18" charset="0"/>
              </a:rPr>
              <a:t>Weight of binary loss affected performance</a:t>
            </a:r>
          </a:p>
          <a:p>
            <a:pPr marL="685705" lvl="1" indent="-342853">
              <a:buFont typeface="Wingdings" panose="05000000000000000000" pitchFamily="2" charset="2"/>
              <a:buChar char="Ø"/>
            </a:pPr>
            <a:r>
              <a:rPr lang="en-US" sz="2399" dirty="0">
                <a:latin typeface="Garamond" panose="02020404030301010803" pitchFamily="18" charset="0"/>
              </a:rPr>
              <a:t>More binary layers is worse than one binary layer</a:t>
            </a:r>
          </a:p>
        </p:txBody>
      </p:sp>
      <p:sp>
        <p:nvSpPr>
          <p:cNvPr id="2063" name="AutoShape 15">
            <a:extLst>
              <a:ext uri="{FF2B5EF4-FFF2-40B4-BE49-F238E27FC236}">
                <a16:creationId xmlns:a16="http://schemas.microsoft.com/office/drawing/2014/main" id="{DAA0E2CF-542E-48EF-93BE-79EC7EEF1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5300" y="5360265"/>
            <a:ext cx="8743950" cy="685801"/>
          </a:xfrm>
          <a:prstGeom prst="roundRect">
            <a:avLst>
              <a:gd name="adj" fmla="val 50000"/>
            </a:avLst>
          </a:prstGeom>
          <a:solidFill>
            <a:srgbClr val="666699"/>
          </a:solidFill>
          <a:ln>
            <a:noFill/>
          </a:ln>
          <a:effectLst>
            <a:outerShdw dist="251447" dir="2700000" algn="ctr" rotWithShape="0">
              <a:srgbClr val="787878"/>
            </a:outerShdw>
          </a:effectLst>
          <a:extLst>
            <a:ext uri="{91240B29-F687-4F45-9708-019B960494DF}">
              <a14:hiddenLine xmlns:a14="http://schemas.microsoft.com/office/drawing/2010/main" w="50800">
                <a:solidFill>
                  <a:srgbClr val="990000"/>
                </a:solidFill>
                <a:round/>
                <a:headEnd/>
                <a:tailEnd/>
              </a14:hiddenLine>
            </a:ext>
          </a:extLst>
        </p:spPr>
        <p:txBody>
          <a:bodyPr lIns="32811" tIns="15842" rIns="32811" bIns="15842" anchor="ctr"/>
          <a:lstStyle>
            <a:lvl1pPr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9685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41275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60960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815975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r>
              <a:rPr lang="en-US" altLang="en-US" sz="3300" b="1" dirty="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</a:rPr>
              <a:t>	</a:t>
            </a:r>
            <a:r>
              <a:rPr lang="en-US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Results - </a:t>
            </a:r>
            <a:r>
              <a:rPr lang="en-US" altLang="en-US" sz="3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con’t</a:t>
            </a:r>
            <a:endParaRPr lang="en-US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065" name="AutoShape 17">
            <a:extLst>
              <a:ext uri="{FF2B5EF4-FFF2-40B4-BE49-F238E27FC236}">
                <a16:creationId xmlns:a16="http://schemas.microsoft.com/office/drawing/2014/main" id="{C613BF2E-A87A-473F-A008-14934D5BC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5050" y="19704914"/>
            <a:ext cx="8743950" cy="685801"/>
          </a:xfrm>
          <a:prstGeom prst="roundRect">
            <a:avLst>
              <a:gd name="adj" fmla="val 50000"/>
            </a:avLst>
          </a:prstGeom>
          <a:solidFill>
            <a:srgbClr val="666699"/>
          </a:solidFill>
          <a:ln>
            <a:noFill/>
          </a:ln>
          <a:effectLst>
            <a:outerShdw dist="251447" dir="2700000" algn="ctr" rotWithShape="0">
              <a:srgbClr val="787878"/>
            </a:outerShdw>
          </a:effectLst>
          <a:extLst>
            <a:ext uri="{91240B29-F687-4F45-9708-019B960494DF}">
              <a14:hiddenLine xmlns:a14="http://schemas.microsoft.com/office/drawing/2010/main" w="50800">
                <a:solidFill>
                  <a:srgbClr val="990000"/>
                </a:solidFill>
                <a:round/>
                <a:headEnd/>
                <a:tailEnd/>
              </a14:hiddenLine>
            </a:ext>
          </a:extLst>
        </p:spPr>
        <p:txBody>
          <a:bodyPr wrap="none" lIns="32811" tIns="15842" rIns="32811" bIns="15842" anchor="ctr"/>
          <a:lstStyle>
            <a:lvl1pPr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9685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41275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60960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815975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r>
              <a:rPr lang="en-US" altLang="en-US" sz="3300" b="1" dirty="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	 </a:t>
            </a:r>
            <a:r>
              <a:rPr lang="en-US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Conclusions / Future Work</a:t>
            </a:r>
          </a:p>
        </p:txBody>
      </p:sp>
      <p:sp>
        <p:nvSpPr>
          <p:cNvPr id="2069" name="AutoShape 21">
            <a:extLst>
              <a:ext uri="{FF2B5EF4-FFF2-40B4-BE49-F238E27FC236}">
                <a16:creationId xmlns:a16="http://schemas.microsoft.com/office/drawing/2014/main" id="{866A7EA6-FCC0-4504-9A48-1E0F87804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" y="16257013"/>
            <a:ext cx="8743950" cy="685801"/>
          </a:xfrm>
          <a:prstGeom prst="roundRect">
            <a:avLst>
              <a:gd name="adj" fmla="val 50000"/>
            </a:avLst>
          </a:prstGeom>
          <a:solidFill>
            <a:srgbClr val="666699"/>
          </a:solidFill>
          <a:ln>
            <a:noFill/>
          </a:ln>
          <a:effectLst>
            <a:outerShdw dist="251447" dir="2700000" algn="ctr" rotWithShape="0">
              <a:srgbClr val="787878"/>
            </a:outerShdw>
          </a:effectLst>
          <a:extLst>
            <a:ext uri="{91240B29-F687-4F45-9708-019B960494DF}">
              <a14:hiddenLine xmlns:a14="http://schemas.microsoft.com/office/drawing/2010/main" w="50800">
                <a:solidFill>
                  <a:srgbClr val="990000"/>
                </a:solidFill>
                <a:round/>
                <a:headEnd/>
                <a:tailEnd/>
              </a14:hiddenLine>
            </a:ext>
          </a:extLst>
        </p:spPr>
        <p:txBody>
          <a:bodyPr wrap="none" lIns="32811" tIns="15842" rIns="32811" bIns="15842" anchor="ctr"/>
          <a:lstStyle>
            <a:lvl1pPr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9685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41275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60960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815975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r>
              <a:rPr lang="en-US" altLang="en-US" sz="3300" b="1">
                <a:solidFill>
                  <a:schemeClr val="bg1"/>
                </a:solidFill>
                <a:latin typeface="Helvetica" panose="020B0604020202020204" pitchFamily="34" charset="0"/>
              </a:rPr>
              <a:t>	</a:t>
            </a:r>
            <a:r>
              <a:rPr lang="en-US" altLang="en-US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Methods</a:t>
            </a:r>
          </a:p>
        </p:txBody>
      </p:sp>
      <p:sp>
        <p:nvSpPr>
          <p:cNvPr id="2070" name="AutoShape 22">
            <a:extLst>
              <a:ext uri="{FF2B5EF4-FFF2-40B4-BE49-F238E27FC236}">
                <a16:creationId xmlns:a16="http://schemas.microsoft.com/office/drawing/2014/main" id="{A73D8DDE-E89F-47CC-8614-553B04C69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5550" y="15495685"/>
            <a:ext cx="8743950" cy="685801"/>
          </a:xfrm>
          <a:prstGeom prst="roundRect">
            <a:avLst>
              <a:gd name="adj" fmla="val 50000"/>
            </a:avLst>
          </a:prstGeom>
          <a:solidFill>
            <a:srgbClr val="666699"/>
          </a:solidFill>
          <a:ln>
            <a:noFill/>
          </a:ln>
          <a:effectLst>
            <a:outerShdw dist="251447" dir="2700000" algn="ctr" rotWithShape="0">
              <a:srgbClr val="787878"/>
            </a:outerShdw>
          </a:effectLst>
          <a:extLst>
            <a:ext uri="{91240B29-F687-4F45-9708-019B960494DF}">
              <a14:hiddenLine xmlns:a14="http://schemas.microsoft.com/office/drawing/2010/main" w="50800">
                <a:solidFill>
                  <a:srgbClr val="990000"/>
                </a:solidFill>
                <a:round/>
                <a:headEnd/>
                <a:tailEnd/>
              </a14:hiddenLine>
            </a:ext>
          </a:extLst>
        </p:spPr>
        <p:txBody>
          <a:bodyPr wrap="none" lIns="32811" tIns="15842" rIns="32811" bIns="15842" anchor="ctr"/>
          <a:lstStyle>
            <a:lvl1pPr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9685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41275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60960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815975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r>
              <a:rPr lang="en-US" altLang="en-US" sz="3300" b="1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	</a:t>
            </a:r>
            <a:r>
              <a:rPr lang="en-US" altLang="en-US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Results</a:t>
            </a:r>
          </a:p>
        </p:txBody>
      </p:sp>
      <p:sp>
        <p:nvSpPr>
          <p:cNvPr id="2071" name="AutoShape 23">
            <a:extLst>
              <a:ext uri="{FF2B5EF4-FFF2-40B4-BE49-F238E27FC236}">
                <a16:creationId xmlns:a16="http://schemas.microsoft.com/office/drawing/2014/main" id="{66635A9A-D3D6-4391-8CDD-C7582EE34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1" y="5360265"/>
            <a:ext cx="8743950" cy="685801"/>
          </a:xfrm>
          <a:prstGeom prst="roundRect">
            <a:avLst>
              <a:gd name="adj" fmla="val 50000"/>
            </a:avLst>
          </a:prstGeom>
          <a:solidFill>
            <a:srgbClr val="666699"/>
          </a:solidFill>
          <a:ln>
            <a:noFill/>
          </a:ln>
          <a:effectLst>
            <a:outerShdw dist="251447" dir="2700000" algn="ctr" rotWithShape="0">
              <a:srgbClr val="787878"/>
            </a:outerShdw>
          </a:effectLst>
          <a:extLst>
            <a:ext uri="{91240B29-F687-4F45-9708-019B960494DF}">
              <a14:hiddenLine xmlns:a14="http://schemas.microsoft.com/office/drawing/2010/main" w="50800">
                <a:solidFill>
                  <a:srgbClr val="990000"/>
                </a:solidFill>
                <a:round/>
                <a:headEnd/>
                <a:tailEnd/>
              </a14:hiddenLine>
            </a:ext>
          </a:extLst>
        </p:spPr>
        <p:txBody>
          <a:bodyPr wrap="none" lIns="32811" tIns="15842" rIns="32811" bIns="15842" anchor="ctr"/>
          <a:lstStyle>
            <a:lvl1pPr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9685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41275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60960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815975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r>
              <a:rPr lang="en-US" altLang="en-US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	Introduction</a:t>
            </a:r>
          </a:p>
        </p:txBody>
      </p:sp>
      <p:sp>
        <p:nvSpPr>
          <p:cNvPr id="2072" name="AutoShape 24">
            <a:extLst>
              <a:ext uri="{FF2B5EF4-FFF2-40B4-BE49-F238E27FC236}">
                <a16:creationId xmlns:a16="http://schemas.microsoft.com/office/drawing/2014/main" id="{918D684C-E275-4EED-ABFE-1F8A6D7BA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5050" y="5360265"/>
            <a:ext cx="8743950" cy="685801"/>
          </a:xfrm>
          <a:prstGeom prst="roundRect">
            <a:avLst>
              <a:gd name="adj" fmla="val 50000"/>
            </a:avLst>
          </a:prstGeom>
          <a:solidFill>
            <a:srgbClr val="666699"/>
          </a:solidFill>
          <a:ln>
            <a:noFill/>
          </a:ln>
          <a:effectLst>
            <a:outerShdw dist="251447" dir="2700000" algn="ctr" rotWithShape="0">
              <a:srgbClr val="787878"/>
            </a:outerShdw>
          </a:effectLst>
          <a:extLst>
            <a:ext uri="{91240B29-F687-4F45-9708-019B960494DF}">
              <a14:hiddenLine xmlns:a14="http://schemas.microsoft.com/office/drawing/2010/main" w="50800">
                <a:solidFill>
                  <a:srgbClr val="990000"/>
                </a:solidFill>
                <a:round/>
                <a:headEnd/>
                <a:tailEnd/>
              </a14:hiddenLine>
            </a:ext>
          </a:extLst>
        </p:spPr>
        <p:txBody>
          <a:bodyPr lIns="32811" tIns="15842" rIns="32811" bIns="15842" anchor="ctr"/>
          <a:lstStyle>
            <a:lvl1pPr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9685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41275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60960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815975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r>
              <a:rPr lang="en-US" altLang="en-US" sz="3300" b="1" dirty="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	</a:t>
            </a:r>
            <a:r>
              <a:rPr lang="en-US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 Results - </a:t>
            </a:r>
            <a:r>
              <a:rPr lang="en-US" altLang="en-US" sz="3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con’t</a:t>
            </a:r>
            <a:r>
              <a:rPr lang="en-US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 / Discussion</a:t>
            </a:r>
          </a:p>
        </p:txBody>
      </p:sp>
      <p:sp>
        <p:nvSpPr>
          <p:cNvPr id="2075" name="AutoShape 27">
            <a:extLst>
              <a:ext uri="{FF2B5EF4-FFF2-40B4-BE49-F238E27FC236}">
                <a16:creationId xmlns:a16="http://schemas.microsoft.com/office/drawing/2014/main" id="{1D95A610-4C2B-4037-B435-2C15BA4791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29252" y="497431"/>
            <a:ext cx="29489400" cy="2753367"/>
          </a:xfrm>
          <a:prstGeom prst="roundRect">
            <a:avLst>
              <a:gd name="adj" fmla="val 50000"/>
            </a:avLst>
          </a:prstGeom>
          <a:solidFill>
            <a:srgbClr val="666699"/>
          </a:solidFill>
          <a:ln>
            <a:noFill/>
          </a:ln>
          <a:effectLst>
            <a:outerShdw dist="278822" dir="1804115" algn="ctr" rotWithShape="0">
              <a:srgbClr val="787878"/>
            </a:outerShdw>
          </a:effectLst>
          <a:extLst>
            <a:ext uri="{91240B29-F687-4F45-9708-019B960494DF}">
              <a14:hiddenLine xmlns:a14="http://schemas.microsoft.com/office/drawing/2010/main" w="38100">
                <a:solidFill>
                  <a:srgbClr val="860808"/>
                </a:solidFill>
                <a:round/>
                <a:headEnd/>
                <a:tailEnd/>
              </a14:hiddenLine>
            </a:ext>
          </a:extLst>
        </p:spPr>
        <p:txBody>
          <a:bodyPr lIns="147127" tIns="137160" rIns="147127" bIns="75818" anchor="ctr" anchorCtr="1"/>
          <a:lstStyle>
            <a:lvl1pPr algn="ctr" defTabSz="4806950">
              <a:defRPr sz="231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 defTabSz="4806950">
              <a:defRPr sz="231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defTabSz="4806950">
              <a:defRPr sz="231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defTabSz="4806950">
              <a:defRPr sz="231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defTabSz="4806950">
              <a:defRPr sz="231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defTabSz="4806950" fontAlgn="base">
              <a:spcBef>
                <a:spcPct val="0"/>
              </a:spcBef>
              <a:spcAft>
                <a:spcPct val="0"/>
              </a:spcAft>
              <a:defRPr sz="231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defTabSz="4806950" fontAlgn="base">
              <a:spcBef>
                <a:spcPct val="0"/>
              </a:spcBef>
              <a:spcAft>
                <a:spcPct val="0"/>
              </a:spcAft>
              <a:defRPr sz="231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defTabSz="4806950" fontAlgn="base">
              <a:spcBef>
                <a:spcPct val="0"/>
              </a:spcBef>
              <a:spcAft>
                <a:spcPct val="0"/>
              </a:spcAft>
              <a:defRPr sz="231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defTabSz="4806950" fontAlgn="base">
              <a:spcBef>
                <a:spcPct val="0"/>
              </a:spcBef>
              <a:spcAft>
                <a:spcPct val="0"/>
              </a:spcAft>
              <a:defRPr sz="231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sz="72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</a:rPr>
              <a:t>Maximizing Feature Extraction in Deep Neural Networks for Transfer Learning</a:t>
            </a:r>
            <a:endParaRPr lang="en-US" altLang="en-US" sz="72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2127" name="Text Box 79">
            <a:extLst>
              <a:ext uri="{FF2B5EF4-FFF2-40B4-BE49-F238E27FC236}">
                <a16:creationId xmlns:a16="http://schemas.microsoft.com/office/drawing/2014/main" id="{ED50E906-19CD-4320-81E1-C0D0746C6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1549" y="3296556"/>
            <a:ext cx="28941713" cy="138409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DB0125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47127" tIns="75818" rIns="147127" bIns="75818">
            <a:spAutoFit/>
          </a:bodyPr>
          <a:lstStyle/>
          <a:p>
            <a:pPr algn="ctr" eaLnBrk="0" hangingPunct="0">
              <a:spcBef>
                <a:spcPct val="50000"/>
              </a:spcBef>
            </a:pPr>
            <a:br>
              <a:rPr lang="en-CA" altLang="en-US" sz="5999" b="1" baseline="300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w Cen MT Condensed" panose="020B0606020104020203" pitchFamily="34" charset="0"/>
              </a:rPr>
            </a:br>
            <a:r>
              <a:rPr lang="en-CA" altLang="en-US" sz="5999" b="1" baseline="300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rPr>
              <a:t>Ayon Borthakur (ab2535) , Matt Einhorn (me263)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D06707-0828-4BE0-A3D8-F621E238F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655" y="296620"/>
            <a:ext cx="3602265" cy="365480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6C6F1D4-F944-4ED3-810D-55CDF604AD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030" y="11783598"/>
            <a:ext cx="3429000" cy="21439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F82C385-0775-4A9F-B0D4-97C80C0D12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80701" y="11608242"/>
            <a:ext cx="3429000" cy="21439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92441A-C903-45A4-BDB0-ADF667AD6275}"/>
                  </a:ext>
                </a:extLst>
              </p:cNvPr>
              <p:cNvSpPr txBox="1"/>
              <p:nvPr/>
            </p:nvSpPr>
            <p:spPr>
              <a:xfrm>
                <a:off x="10393847" y="6464621"/>
                <a:ext cx="8572500" cy="1654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40" indent="-257140">
                  <a:buFont typeface="Wingdings" panose="05000000000000000000" pitchFamily="2" charset="2"/>
                  <a:buChar char="Ø"/>
                </a:pPr>
                <a:r>
                  <a:rPr lang="en-GB" sz="2399" b="1" dirty="0">
                    <a:latin typeface="Garamond" panose="02020404030301010803" pitchFamily="18" charset="0"/>
                  </a:rPr>
                  <a:t>Randomly</a:t>
                </a:r>
                <a:r>
                  <a:rPr lang="en-GB" sz="2399" dirty="0">
                    <a:latin typeface="Garamond" panose="02020404030301010803" pitchFamily="18" charset="0"/>
                  </a:rPr>
                  <a:t> partition C into 2 equal seized subsets, e.g. c0=</a:t>
                </a:r>
                <a:r>
                  <a:rPr lang="en-GB" sz="2399" b="1" dirty="0">
                    <a:latin typeface="Garamond" panose="02020404030301010803" pitchFamily="18" charset="0"/>
                  </a:rPr>
                  <a:t>{1,3,4}</a:t>
                </a:r>
                <a:r>
                  <a:rPr lang="en-GB" sz="2399" dirty="0">
                    <a:latin typeface="Garamond" panose="02020404030301010803" pitchFamily="18" charset="0"/>
                  </a:rPr>
                  <a:t>, c1=</a:t>
                </a:r>
                <a:r>
                  <a:rPr lang="en-GB" sz="2399" b="1" dirty="0">
                    <a:latin typeface="Garamond" panose="02020404030301010803" pitchFamily="18" charset="0"/>
                  </a:rPr>
                  <a:t>{2,5,6}</a:t>
                </a:r>
              </a:p>
              <a:p>
                <a:pPr marL="257140" indent="-257140">
                  <a:buFont typeface="Wingdings" panose="05000000000000000000" pitchFamily="2" charset="2"/>
                  <a:buChar char="Ø"/>
                </a:pPr>
                <a:r>
                  <a:rPr lang="en-US" sz="2399" dirty="0">
                    <a:latin typeface="Garamond" panose="02020404030301010803" pitchFamily="18" charset="0"/>
                  </a:rPr>
                  <a:t>New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99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399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399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399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399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399" i="1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sz="2399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399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399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39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399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399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399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sz="2399" i="1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399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GB" sz="1799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92441A-C903-45A4-BDB0-ADF667AD6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847" y="6464621"/>
                <a:ext cx="8572500" cy="1654235"/>
              </a:xfrm>
              <a:prstGeom prst="rect">
                <a:avLst/>
              </a:prstGeom>
              <a:blipFill>
                <a:blip r:embed="rId9"/>
                <a:stretch>
                  <a:fillRect l="-925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Content Placeholder 6">
            <a:extLst>
              <a:ext uri="{FF2B5EF4-FFF2-40B4-BE49-F238E27FC236}">
                <a16:creationId xmlns:a16="http://schemas.microsoft.com/office/drawing/2014/main" id="{8A62EAB1-518B-45FF-ABFD-43F43938E3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14500" y="6494920"/>
            <a:ext cx="5734010" cy="3585122"/>
          </a:xfrm>
          <a:prstGeom prst="rect">
            <a:avLst/>
          </a:prstGeom>
        </p:spPr>
      </p:pic>
      <p:sp>
        <p:nvSpPr>
          <p:cNvPr id="2064" name="AutoShape 16">
            <a:extLst>
              <a:ext uri="{FF2B5EF4-FFF2-40B4-BE49-F238E27FC236}">
                <a16:creationId xmlns:a16="http://schemas.microsoft.com/office/drawing/2014/main" id="{E2A28624-CA28-4386-A919-224426ED9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" y="21088718"/>
            <a:ext cx="8743950" cy="685801"/>
          </a:xfrm>
          <a:prstGeom prst="roundRect">
            <a:avLst>
              <a:gd name="adj" fmla="val 50000"/>
            </a:avLst>
          </a:prstGeom>
          <a:solidFill>
            <a:srgbClr val="666699"/>
          </a:solidFill>
          <a:ln>
            <a:noFill/>
          </a:ln>
          <a:effectLst>
            <a:outerShdw dist="251447" dir="2700000" algn="ctr" rotWithShape="0">
              <a:srgbClr val="787878"/>
            </a:outerShdw>
          </a:effectLst>
          <a:extLst>
            <a:ext uri="{91240B29-F687-4F45-9708-019B960494DF}">
              <a14:hiddenLine xmlns:a14="http://schemas.microsoft.com/office/drawing/2010/main" w="50800">
                <a:solidFill>
                  <a:srgbClr val="990000"/>
                </a:solidFill>
                <a:round/>
                <a:headEnd/>
                <a:tailEnd/>
              </a14:hiddenLine>
            </a:ext>
          </a:extLst>
        </p:spPr>
        <p:txBody>
          <a:bodyPr wrap="none" lIns="32811" tIns="15842" rIns="32811" bIns="15842" anchor="ctr"/>
          <a:lstStyle>
            <a:lvl1pPr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9685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41275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60960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815975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r>
              <a:rPr lang="en-US" altLang="en-US" sz="3300" b="1" dirty="0">
                <a:solidFill>
                  <a:srgbClr val="FAFD00"/>
                </a:solidFill>
                <a:latin typeface="Helvetica" panose="020B0604020202020204" pitchFamily="34" charset="0"/>
              </a:rPr>
              <a:t>	</a:t>
            </a:r>
            <a:r>
              <a:rPr lang="en-US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1C164-4729-497A-B6C2-51DF8361BF24}"/>
              </a:ext>
            </a:extLst>
          </p:cNvPr>
          <p:cNvSpPr txBox="1"/>
          <p:nvPr/>
        </p:nvSpPr>
        <p:spPr>
          <a:xfrm>
            <a:off x="923347" y="22006426"/>
            <a:ext cx="8743950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Garamond" panose="02020404030301010803" pitchFamily="18" charset="0"/>
              </a:rPr>
              <a:t>[1] J. </a:t>
            </a:r>
            <a:r>
              <a:rPr lang="en-US" sz="1350" dirty="0" err="1">
                <a:latin typeface="Garamond" panose="02020404030301010803" pitchFamily="18" charset="0"/>
              </a:rPr>
              <a:t>Yosinski</a:t>
            </a:r>
            <a:r>
              <a:rPr lang="en-US" sz="1350" dirty="0">
                <a:latin typeface="Garamond" panose="02020404030301010803" pitchFamily="18" charset="0"/>
              </a:rPr>
              <a:t>, J. Clune, Y. </a:t>
            </a:r>
            <a:r>
              <a:rPr lang="en-US" sz="1350" dirty="0" err="1">
                <a:latin typeface="Garamond" panose="02020404030301010803" pitchFamily="18" charset="0"/>
              </a:rPr>
              <a:t>Bengio</a:t>
            </a:r>
            <a:r>
              <a:rPr lang="en-US" sz="1350" dirty="0">
                <a:latin typeface="Garamond" panose="02020404030301010803" pitchFamily="18" charset="0"/>
              </a:rPr>
              <a:t>, and H. Lipson, “How transferable are features in deep neural networks?,” in </a:t>
            </a:r>
            <a:r>
              <a:rPr lang="en-US" sz="1350" i="1" dirty="0">
                <a:latin typeface="Garamond" panose="02020404030301010803" pitchFamily="18" charset="0"/>
              </a:rPr>
              <a:t>Advances in Neural Information Processing Systems 27</a:t>
            </a:r>
            <a:r>
              <a:rPr lang="en-US" sz="1350" dirty="0">
                <a:latin typeface="Garamond" panose="02020404030301010803" pitchFamily="18" charset="0"/>
              </a:rPr>
              <a:t>, Z. </a:t>
            </a:r>
            <a:r>
              <a:rPr lang="en-US" sz="1350" dirty="0" err="1">
                <a:latin typeface="Garamond" panose="02020404030301010803" pitchFamily="18" charset="0"/>
              </a:rPr>
              <a:t>Ghahramani</a:t>
            </a:r>
            <a:r>
              <a:rPr lang="en-US" sz="1350" dirty="0">
                <a:latin typeface="Garamond" panose="02020404030301010803" pitchFamily="18" charset="0"/>
              </a:rPr>
              <a:t>, M. Welling, C. Cortes, N. D. Lawrence, and K. Q. Weinberger, Eds. Curran Associates, Inc., 2014, pp. 3320–3328.</a:t>
            </a:r>
          </a:p>
          <a:p>
            <a:r>
              <a:rPr lang="en-US" sz="1350" dirty="0">
                <a:latin typeface="Garamond" panose="02020404030301010803" pitchFamily="18" charset="0"/>
              </a:rPr>
              <a:t>[2] G. V. Horn and P. </a:t>
            </a:r>
            <a:r>
              <a:rPr lang="en-US" sz="1350" dirty="0" err="1">
                <a:latin typeface="Garamond" panose="02020404030301010803" pitchFamily="18" charset="0"/>
              </a:rPr>
              <a:t>Perona</a:t>
            </a:r>
            <a:r>
              <a:rPr lang="en-US" sz="1350" dirty="0">
                <a:latin typeface="Garamond" panose="02020404030301010803" pitchFamily="18" charset="0"/>
              </a:rPr>
              <a:t>, “The Devil is in the Tails: Fine-grained Classification in the Wild,” </a:t>
            </a:r>
            <a:r>
              <a:rPr lang="en-US" sz="1350" i="1" dirty="0" err="1">
                <a:latin typeface="Garamond" panose="02020404030301010803" pitchFamily="18" charset="0"/>
              </a:rPr>
              <a:t>SciRate</a:t>
            </a:r>
            <a:r>
              <a:rPr lang="en-US" sz="1350" dirty="0">
                <a:latin typeface="Garamond" panose="02020404030301010803" pitchFamily="18" charset="0"/>
              </a:rPr>
              <a:t>, Sep. 2017.</a:t>
            </a:r>
          </a:p>
          <a:p>
            <a:r>
              <a:rPr lang="en-US" sz="1350" dirty="0">
                <a:latin typeface="Garamond" panose="02020404030301010803" pitchFamily="18" charset="0"/>
              </a:rPr>
              <a:t>[3] D. </a:t>
            </a:r>
            <a:r>
              <a:rPr lang="en-US" sz="1350" dirty="0" err="1">
                <a:latin typeface="Garamond" panose="02020404030301010803" pitchFamily="18" charset="0"/>
              </a:rPr>
              <a:t>Arpit</a:t>
            </a:r>
            <a:r>
              <a:rPr lang="en-US" sz="1350" dirty="0">
                <a:latin typeface="Garamond" panose="02020404030301010803" pitchFamily="18" charset="0"/>
              </a:rPr>
              <a:t> </a:t>
            </a:r>
            <a:r>
              <a:rPr lang="en-US" sz="1350" i="1" dirty="0">
                <a:latin typeface="Garamond" panose="02020404030301010803" pitchFamily="18" charset="0"/>
              </a:rPr>
              <a:t>et al.</a:t>
            </a:r>
            <a:r>
              <a:rPr lang="en-US" sz="1350" dirty="0">
                <a:latin typeface="Garamond" panose="02020404030301010803" pitchFamily="18" charset="0"/>
              </a:rPr>
              <a:t>, “A Closer Look at Memorization in Deep Networks,” </a:t>
            </a:r>
            <a:r>
              <a:rPr lang="en-US" sz="1350" i="1" dirty="0">
                <a:latin typeface="Garamond" panose="02020404030301010803" pitchFamily="18" charset="0"/>
              </a:rPr>
              <a:t>ArXiv170605394 Cs Stat</a:t>
            </a:r>
            <a:r>
              <a:rPr lang="en-US" sz="1350" dirty="0">
                <a:latin typeface="Garamond" panose="02020404030301010803" pitchFamily="18" charset="0"/>
              </a:rPr>
              <a:t>, Jun. 2017.</a:t>
            </a:r>
          </a:p>
          <a:p>
            <a:r>
              <a:rPr lang="en-US" sz="1350" dirty="0">
                <a:latin typeface="Garamond" panose="02020404030301010803" pitchFamily="18" charset="0"/>
              </a:rPr>
              <a:t>[4] M. C. </a:t>
            </a:r>
            <a:r>
              <a:rPr lang="en-US" sz="1350" dirty="0" err="1">
                <a:latin typeface="Garamond" panose="02020404030301010803" pitchFamily="18" charset="0"/>
              </a:rPr>
              <a:t>Kruithof</a:t>
            </a:r>
            <a:r>
              <a:rPr lang="en-US" sz="1350" dirty="0">
                <a:latin typeface="Garamond" panose="02020404030301010803" pitchFamily="18" charset="0"/>
              </a:rPr>
              <a:t>, H. </a:t>
            </a:r>
            <a:r>
              <a:rPr lang="en-US" sz="1350" dirty="0" err="1">
                <a:latin typeface="Garamond" panose="02020404030301010803" pitchFamily="18" charset="0"/>
              </a:rPr>
              <a:t>Bouma</a:t>
            </a:r>
            <a:r>
              <a:rPr lang="en-US" sz="1350" dirty="0">
                <a:latin typeface="Garamond" panose="02020404030301010803" pitchFamily="18" charset="0"/>
              </a:rPr>
              <a:t>, N. M. Fischer, and K. Schutte, “Object recognition using deep convolutional neural networks with complete transfer and partial frozen layers,” presented at the Optics and Photonics for Counterterrorism, Crime Fighting, and </a:t>
            </a:r>
            <a:r>
              <a:rPr lang="en-US" sz="1350" dirty="0" err="1">
                <a:latin typeface="Garamond" panose="02020404030301010803" pitchFamily="18" charset="0"/>
              </a:rPr>
              <a:t>Defence</a:t>
            </a:r>
            <a:r>
              <a:rPr lang="en-US" sz="1350" dirty="0">
                <a:latin typeface="Garamond" panose="02020404030301010803" pitchFamily="18" charset="0"/>
              </a:rPr>
              <a:t> XII, 2016, vol. 9995, p. 99950K.</a:t>
            </a:r>
          </a:p>
          <a:p>
            <a:r>
              <a:rPr lang="en-US" sz="1350" dirty="0">
                <a:latin typeface="Garamond" panose="02020404030301010803" pitchFamily="18" charset="0"/>
              </a:rPr>
              <a:t>[5] B. Amos, </a:t>
            </a:r>
            <a:r>
              <a:rPr lang="en-US" sz="1350" i="1" dirty="0" err="1">
                <a:latin typeface="Garamond" panose="02020404030301010803" pitchFamily="18" charset="0"/>
              </a:rPr>
              <a:t>densenet.pytorch</a:t>
            </a:r>
            <a:r>
              <a:rPr lang="en-US" sz="1350" i="1" dirty="0">
                <a:latin typeface="Garamond" panose="02020404030301010803" pitchFamily="18" charset="0"/>
              </a:rPr>
              <a:t>: A </a:t>
            </a:r>
            <a:r>
              <a:rPr lang="en-US" sz="1350" i="1" dirty="0" err="1">
                <a:latin typeface="Garamond" panose="02020404030301010803" pitchFamily="18" charset="0"/>
              </a:rPr>
              <a:t>PyTorch</a:t>
            </a:r>
            <a:r>
              <a:rPr lang="en-US" sz="1350" i="1" dirty="0">
                <a:latin typeface="Garamond" panose="02020404030301010803" pitchFamily="18" charset="0"/>
              </a:rPr>
              <a:t> implementation of </a:t>
            </a:r>
            <a:r>
              <a:rPr lang="en-US" sz="1350" i="1" dirty="0" err="1">
                <a:latin typeface="Garamond" panose="02020404030301010803" pitchFamily="18" charset="0"/>
              </a:rPr>
              <a:t>DenseNet</a:t>
            </a:r>
            <a:r>
              <a:rPr lang="en-US" sz="1350" dirty="0">
                <a:latin typeface="Garamond" panose="02020404030301010803" pitchFamily="18" charset="0"/>
              </a:rPr>
              <a:t>. 2017.</a:t>
            </a:r>
          </a:p>
          <a:p>
            <a:r>
              <a:rPr lang="en-US" sz="1350" dirty="0">
                <a:latin typeface="Garamond" panose="02020404030301010803" pitchFamily="18" charset="0"/>
              </a:rPr>
              <a:t>[6] W. Yang, </a:t>
            </a:r>
            <a:r>
              <a:rPr lang="en-US" sz="1350" i="1" dirty="0" err="1">
                <a:latin typeface="Garamond" panose="02020404030301010803" pitchFamily="18" charset="0"/>
              </a:rPr>
              <a:t>pytorch</a:t>
            </a:r>
            <a:r>
              <a:rPr lang="en-US" sz="1350" i="1" dirty="0">
                <a:latin typeface="Garamond" panose="02020404030301010803" pitchFamily="18" charset="0"/>
              </a:rPr>
              <a:t>-classification: Classification with </a:t>
            </a:r>
            <a:r>
              <a:rPr lang="en-US" sz="1350" i="1" dirty="0" err="1">
                <a:latin typeface="Garamond" panose="02020404030301010803" pitchFamily="18" charset="0"/>
              </a:rPr>
              <a:t>PyTorch</a:t>
            </a:r>
            <a:r>
              <a:rPr lang="en-US" sz="1350" dirty="0">
                <a:latin typeface="Garamond" panose="02020404030301010803" pitchFamily="18" charset="0"/>
              </a:rPr>
              <a:t>. 2017.</a:t>
            </a:r>
          </a:p>
          <a:p>
            <a:r>
              <a:rPr lang="en-US" sz="1350" dirty="0">
                <a:latin typeface="Garamond" panose="02020404030301010803" pitchFamily="18" charset="0"/>
              </a:rPr>
              <a:t>[7] </a:t>
            </a:r>
            <a:r>
              <a:rPr lang="en-US" sz="1350" i="1" dirty="0">
                <a:latin typeface="Garamond" panose="02020404030301010803" pitchFamily="18" charset="0"/>
              </a:rPr>
              <a:t>vision: Datasets, Transforms and Models specific to Computer Vision</a:t>
            </a:r>
            <a:r>
              <a:rPr lang="en-US" sz="1350" dirty="0">
                <a:latin typeface="Garamond" panose="02020404030301010803" pitchFamily="18" charset="0"/>
              </a:rPr>
              <a:t>. </a:t>
            </a:r>
            <a:r>
              <a:rPr lang="en-US" sz="1350" dirty="0" err="1">
                <a:latin typeface="Garamond" panose="02020404030301010803" pitchFamily="18" charset="0"/>
              </a:rPr>
              <a:t>pytorch</a:t>
            </a:r>
            <a:r>
              <a:rPr lang="en-US" sz="1350" dirty="0">
                <a:latin typeface="Garamond" panose="02020404030301010803" pitchFamily="18" charset="0"/>
              </a:rPr>
              <a:t>, 2017.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1BDD0-7BDA-4587-8329-D29F1991BB04}"/>
              </a:ext>
            </a:extLst>
          </p:cNvPr>
          <p:cNvSpPr txBox="1"/>
          <p:nvPr/>
        </p:nvSpPr>
        <p:spPr>
          <a:xfrm>
            <a:off x="29432289" y="20906961"/>
            <a:ext cx="7372718" cy="193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53" indent="-342853">
              <a:buFont typeface="Wingdings" panose="05000000000000000000" pitchFamily="2" charset="2"/>
              <a:buChar char="Ø"/>
            </a:pPr>
            <a:r>
              <a:rPr lang="en-US" sz="2399" dirty="0">
                <a:solidFill>
                  <a:srgbClr val="000000"/>
                </a:solidFill>
                <a:latin typeface="Garamond" panose="02020404030301010803" pitchFamily="18" charset="0"/>
              </a:rPr>
              <a:t>Observed improvement on multiple architectures and datasets with a binary layer</a:t>
            </a:r>
          </a:p>
          <a:p>
            <a:pPr marL="342853" indent="-342853">
              <a:buFont typeface="Wingdings" panose="05000000000000000000" pitchFamily="2" charset="2"/>
              <a:buChar char="Ø"/>
            </a:pPr>
            <a:r>
              <a:rPr lang="en-US" sz="2399" dirty="0">
                <a:solidFill>
                  <a:srgbClr val="000000"/>
                </a:solidFill>
                <a:latin typeface="Garamond" panose="02020404030301010803" pitchFamily="18" charset="0"/>
              </a:rPr>
              <a:t>Use larger and better optimized network</a:t>
            </a:r>
          </a:p>
          <a:p>
            <a:pPr marL="342853" indent="-342853">
              <a:buFont typeface="Wingdings" panose="05000000000000000000" pitchFamily="2" charset="2"/>
              <a:buChar char="Ø"/>
            </a:pPr>
            <a:r>
              <a:rPr lang="en-US" sz="2399" dirty="0">
                <a:solidFill>
                  <a:srgbClr val="000000"/>
                </a:solidFill>
                <a:latin typeface="Garamond" panose="02020404030301010803" pitchFamily="18" charset="0"/>
              </a:rPr>
              <a:t>Increase number of replications to verify result is not random</a:t>
            </a:r>
            <a:r>
              <a:rPr lang="en-US" sz="1799" dirty="0"/>
              <a:t> </a:t>
            </a:r>
            <a:endParaRPr lang="en-US" sz="2399" dirty="0">
              <a:latin typeface="Garamond" panose="02020404030301010803" pitchFamily="18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EBDB51F-87C4-48AE-B0F3-8AAE674262DB}"/>
              </a:ext>
            </a:extLst>
          </p:cNvPr>
          <p:cNvGrpSpPr/>
          <p:nvPr/>
        </p:nvGrpSpPr>
        <p:grpSpPr>
          <a:xfrm>
            <a:off x="6515107" y="19267186"/>
            <a:ext cx="2490365" cy="1548021"/>
            <a:chOff x="5762843" y="930966"/>
            <a:chExt cx="3320485" cy="2064027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3D1AA38-2747-472E-B033-238EA7FD427C}"/>
                </a:ext>
              </a:extLst>
            </p:cNvPr>
            <p:cNvSpPr/>
            <p:nvPr/>
          </p:nvSpPr>
          <p:spPr>
            <a:xfrm>
              <a:off x="5762843" y="930966"/>
              <a:ext cx="221974" cy="206402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705">
                <a:defRPr/>
              </a:pPr>
              <a:endParaRPr lang="en-US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FDA6879-C728-4D8F-A968-C2DAA70ADD68}"/>
                </a:ext>
              </a:extLst>
            </p:cNvPr>
            <p:cNvSpPr/>
            <p:nvPr/>
          </p:nvSpPr>
          <p:spPr>
            <a:xfrm>
              <a:off x="6127277" y="930966"/>
              <a:ext cx="221974" cy="206402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705">
                <a:defRPr/>
              </a:pPr>
              <a:endParaRPr lang="en-US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14138FE-EE22-4FA3-8DD5-B61DBDB31A8E}"/>
                </a:ext>
              </a:extLst>
            </p:cNvPr>
            <p:cNvSpPr/>
            <p:nvPr/>
          </p:nvSpPr>
          <p:spPr>
            <a:xfrm>
              <a:off x="6674833" y="1004558"/>
              <a:ext cx="182218" cy="188843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705">
                <a:defRPr/>
              </a:pPr>
              <a:endParaRPr lang="en-US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EC99DC0-D0BC-40C0-8ED0-C74D923EF47B}"/>
                </a:ext>
              </a:extLst>
            </p:cNvPr>
            <p:cNvSpPr/>
            <p:nvPr/>
          </p:nvSpPr>
          <p:spPr>
            <a:xfrm>
              <a:off x="6674833" y="1330136"/>
              <a:ext cx="182218" cy="188843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705">
                <a:defRPr/>
              </a:pPr>
              <a:endParaRPr lang="en-US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0581441-D7DE-48C3-B4EC-8A3176FA21CE}"/>
                </a:ext>
              </a:extLst>
            </p:cNvPr>
            <p:cNvSpPr/>
            <p:nvPr/>
          </p:nvSpPr>
          <p:spPr>
            <a:xfrm>
              <a:off x="6674833" y="1655714"/>
              <a:ext cx="182218" cy="188843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705">
                <a:defRPr/>
              </a:pPr>
              <a:endParaRPr lang="en-US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4AB898E-1902-4155-BDCD-A8F5F02C72FC}"/>
                </a:ext>
              </a:extLst>
            </p:cNvPr>
            <p:cNvSpPr/>
            <p:nvPr/>
          </p:nvSpPr>
          <p:spPr>
            <a:xfrm>
              <a:off x="6674833" y="2006179"/>
              <a:ext cx="182218" cy="188843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705">
                <a:defRPr/>
              </a:pPr>
              <a:endParaRPr lang="en-US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1004D38-360A-415E-A8A4-EFB5B809EF1B}"/>
                </a:ext>
              </a:extLst>
            </p:cNvPr>
            <p:cNvSpPr/>
            <p:nvPr/>
          </p:nvSpPr>
          <p:spPr>
            <a:xfrm>
              <a:off x="6674833" y="2358613"/>
              <a:ext cx="182218" cy="188843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705">
                <a:defRPr/>
              </a:pPr>
              <a:endParaRPr lang="en-US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7BA72CB-2193-4984-890E-C11950A75E16}"/>
                </a:ext>
              </a:extLst>
            </p:cNvPr>
            <p:cNvSpPr/>
            <p:nvPr/>
          </p:nvSpPr>
          <p:spPr>
            <a:xfrm>
              <a:off x="6674833" y="2758603"/>
              <a:ext cx="182218" cy="188843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705">
                <a:defRPr/>
              </a:pPr>
              <a:endParaRPr lang="en-US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C902D59-3584-411C-9A6D-981A486F26F2}"/>
                </a:ext>
              </a:extLst>
            </p:cNvPr>
            <p:cNvCxnSpPr>
              <a:stCxn id="100" idx="3"/>
              <a:endCxn id="101" idx="1"/>
            </p:cNvCxnSpPr>
            <p:nvPr/>
          </p:nvCxnSpPr>
          <p:spPr>
            <a:xfrm>
              <a:off x="5984817" y="1962980"/>
              <a:ext cx="142460" cy="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3687147-7AC0-41F2-9C38-333C0DE55B52}"/>
                </a:ext>
              </a:extLst>
            </p:cNvPr>
            <p:cNvCxnSpPr>
              <a:cxnSpLocks/>
              <a:endCxn id="102" idx="3"/>
            </p:cNvCxnSpPr>
            <p:nvPr/>
          </p:nvCxnSpPr>
          <p:spPr>
            <a:xfrm flipV="1">
              <a:off x="6349251" y="1165746"/>
              <a:ext cx="352267" cy="797234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0486B2B-C631-4A31-842D-FF97D3038619}"/>
                </a:ext>
              </a:extLst>
            </p:cNvPr>
            <p:cNvCxnSpPr>
              <a:stCxn id="101" idx="3"/>
              <a:endCxn id="103" idx="3"/>
            </p:cNvCxnSpPr>
            <p:nvPr/>
          </p:nvCxnSpPr>
          <p:spPr>
            <a:xfrm flipV="1">
              <a:off x="6349251" y="1491324"/>
              <a:ext cx="352267" cy="471656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A5865E4-0A0D-4E3A-9810-E5B88B86B6DD}"/>
                </a:ext>
              </a:extLst>
            </p:cNvPr>
            <p:cNvCxnSpPr>
              <a:cxnSpLocks/>
              <a:stCxn id="101" idx="3"/>
              <a:endCxn id="104" idx="2"/>
            </p:cNvCxnSpPr>
            <p:nvPr/>
          </p:nvCxnSpPr>
          <p:spPr>
            <a:xfrm flipV="1">
              <a:off x="6349251" y="1750136"/>
              <a:ext cx="325582" cy="212844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A8351EC-2899-4FE6-B57F-335D08C59647}"/>
                </a:ext>
              </a:extLst>
            </p:cNvPr>
            <p:cNvCxnSpPr>
              <a:stCxn id="101" idx="3"/>
              <a:endCxn id="105" idx="2"/>
            </p:cNvCxnSpPr>
            <p:nvPr/>
          </p:nvCxnSpPr>
          <p:spPr>
            <a:xfrm>
              <a:off x="6349251" y="1962980"/>
              <a:ext cx="325582" cy="137621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DB7978A-304F-407A-A51E-6C314DE27758}"/>
                </a:ext>
              </a:extLst>
            </p:cNvPr>
            <p:cNvCxnSpPr>
              <a:stCxn id="101" idx="3"/>
              <a:endCxn id="106" idx="1"/>
            </p:cNvCxnSpPr>
            <p:nvPr/>
          </p:nvCxnSpPr>
          <p:spPr>
            <a:xfrm>
              <a:off x="6349251" y="1962980"/>
              <a:ext cx="352267" cy="423288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4047A2D-32A1-4DFF-8ADC-2CDF48A77B3C}"/>
                </a:ext>
              </a:extLst>
            </p:cNvPr>
            <p:cNvCxnSpPr>
              <a:stCxn id="101" idx="3"/>
              <a:endCxn id="107" idx="1"/>
            </p:cNvCxnSpPr>
            <p:nvPr/>
          </p:nvCxnSpPr>
          <p:spPr>
            <a:xfrm>
              <a:off x="6349251" y="1962980"/>
              <a:ext cx="352267" cy="823278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115" name="Arrow: Left-Right 114">
              <a:extLst>
                <a:ext uri="{FF2B5EF4-FFF2-40B4-BE49-F238E27FC236}">
                  <a16:creationId xmlns:a16="http://schemas.microsoft.com/office/drawing/2014/main" id="{91A42B59-CF02-4584-A8E3-D596CE62770E}"/>
                </a:ext>
              </a:extLst>
            </p:cNvPr>
            <p:cNvSpPr/>
            <p:nvPr/>
          </p:nvSpPr>
          <p:spPr>
            <a:xfrm>
              <a:off x="7072538" y="1825358"/>
              <a:ext cx="364434" cy="137621"/>
            </a:xfrm>
            <a:prstGeom prst="left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705">
                <a:defRPr/>
              </a:pPr>
              <a:endParaRPr lang="en-US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6911FC50-4214-4776-82BF-B725AF34AD4C}"/>
                    </a:ext>
                  </a:extLst>
                </p:cNvPr>
                <p:cNvSpPr txBox="1"/>
                <p:nvPr/>
              </p:nvSpPr>
              <p:spPr>
                <a:xfrm>
                  <a:off x="7493406" y="1594947"/>
                  <a:ext cx="1589922" cy="446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705">
                    <a:defRPr/>
                  </a:pPr>
                  <a:r>
                    <a:rPr lang="en-US" sz="1575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Loss(y, f</a:t>
                  </a:r>
                  <a14:m>
                    <m:oMath xmlns:m="http://schemas.openxmlformats.org/officeDocument/2006/math">
                      <m:r>
                        <a:rPr lang="en-US" sz="1575" i="1" kern="0" baseline="-25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sz="1575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(x))</a:t>
                  </a:r>
                </a:p>
              </p:txBody>
            </p:sp>
          </mc:Choice>
          <mc:Fallback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6911FC50-4214-4776-82BF-B725AF34AD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3406" y="1594947"/>
                  <a:ext cx="1589922" cy="446276"/>
                </a:xfrm>
                <a:prstGeom prst="rect">
                  <a:avLst/>
                </a:prstGeom>
                <a:blipFill>
                  <a:blip r:embed="rId12"/>
                  <a:stretch>
                    <a:fillRect l="-3077" t="-5455" r="-2051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0451FEF-93F0-435D-89A7-485E81ADCF0F}"/>
              </a:ext>
            </a:extLst>
          </p:cNvPr>
          <p:cNvGrpSpPr/>
          <p:nvPr/>
        </p:nvGrpSpPr>
        <p:grpSpPr>
          <a:xfrm>
            <a:off x="12190778" y="8204492"/>
            <a:ext cx="5199408" cy="2577308"/>
            <a:chOff x="5762843" y="3276227"/>
            <a:chExt cx="6932545" cy="34364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7E865367-8C68-4FA9-A2C2-FD530DC2885A}"/>
                    </a:ext>
                  </a:extLst>
                </p:cNvPr>
                <p:cNvSpPr txBox="1"/>
                <p:nvPr/>
              </p:nvSpPr>
              <p:spPr>
                <a:xfrm>
                  <a:off x="8574557" y="4031263"/>
                  <a:ext cx="4120831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705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575" i="1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75" i="1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575" i="1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1575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575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𝐿𝑜𝑠𝑠</m:t>
                        </m:r>
                        <m:r>
                          <a:rPr lang="en-US" sz="1575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75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575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575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575" i="1" kern="0" baseline="-250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575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575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575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US" sz="1575" kern="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7E865367-8C68-4FA9-A2C2-FD530DC288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4557" y="4031263"/>
                  <a:ext cx="4120831" cy="446276"/>
                </a:xfrm>
                <a:prstGeom prst="rect">
                  <a:avLst/>
                </a:prstGeom>
                <a:blipFill>
                  <a:blip r:embed="rId13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A1A22ED-595C-4C7D-805F-884A251112F8}"/>
                </a:ext>
              </a:extLst>
            </p:cNvPr>
            <p:cNvGrpSpPr/>
            <p:nvPr/>
          </p:nvGrpSpPr>
          <p:grpSpPr>
            <a:xfrm>
              <a:off x="5762843" y="3276227"/>
              <a:ext cx="5352138" cy="3436410"/>
              <a:chOff x="5762843" y="3276227"/>
              <a:chExt cx="5352138" cy="3436410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98A67226-A260-4C02-8C93-437AFE1E0EC4}"/>
                  </a:ext>
                </a:extLst>
              </p:cNvPr>
              <p:cNvCxnSpPr>
                <a:cxnSpLocks/>
                <a:stCxn id="125" idx="3"/>
              </p:cNvCxnSpPr>
              <p:nvPr/>
            </p:nvCxnSpPr>
            <p:spPr>
              <a:xfrm>
                <a:off x="6349251" y="4930580"/>
                <a:ext cx="1056916" cy="93174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7EA96F1-B8CC-454B-869B-C01D40E6BF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9690" y="4930579"/>
                <a:ext cx="1066477" cy="149600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22" name="Chart 121">
                    <a:extLst>
                      <a:ext uri="{FF2B5EF4-FFF2-40B4-BE49-F238E27FC236}">
                        <a16:creationId xmlns:a16="http://schemas.microsoft.com/office/drawing/2014/main" id="{9EB331DA-096F-4B87-9402-02BC151DDDA0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3960641241"/>
                      </p:ext>
                    </p:extLst>
                  </p:nvPr>
                </p:nvGraphicFramePr>
                <p:xfrm>
                  <a:off x="7139860" y="5568423"/>
                  <a:ext cx="564858" cy="572107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14"/>
                  </a:graphicData>
                </a:graphic>
              </p:graphicFrame>
            </mc:Choice>
            <mc:Fallback xmlns="">
              <p:graphicFrame>
                <p:nvGraphicFramePr>
                  <p:cNvPr id="122" name="Chart 121">
                    <a:extLst>
                      <a:ext uri="{FF2B5EF4-FFF2-40B4-BE49-F238E27FC236}">
                        <a16:creationId xmlns:a16="http://schemas.microsoft.com/office/drawing/2014/main" id="{9EB331DA-096F-4B87-9402-02BC151DDDA0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3960641241"/>
                      </p:ext>
                    </p:extLst>
                  </p:nvPr>
                </p:nvGraphicFramePr>
                <p:xfrm>
                  <a:off x="7139860" y="5568423"/>
                  <a:ext cx="564858" cy="572107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27"/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23" name="Chart 122">
                    <a:extLst>
                      <a:ext uri="{FF2B5EF4-FFF2-40B4-BE49-F238E27FC236}">
                        <a16:creationId xmlns:a16="http://schemas.microsoft.com/office/drawing/2014/main" id="{DD32888B-A929-42ED-9965-2318C97B47B7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3535482693"/>
                      </p:ext>
                    </p:extLst>
                  </p:nvPr>
                </p:nvGraphicFramePr>
                <p:xfrm>
                  <a:off x="7139860" y="6140530"/>
                  <a:ext cx="564858" cy="572107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28"/>
                  </a:graphicData>
                </a:graphic>
              </p:graphicFrame>
            </mc:Choice>
            <mc:Fallback xmlns="">
              <p:graphicFrame>
                <p:nvGraphicFramePr>
                  <p:cNvPr id="123" name="Chart 122">
                    <a:extLst>
                      <a:ext uri="{FF2B5EF4-FFF2-40B4-BE49-F238E27FC236}">
                        <a16:creationId xmlns:a16="http://schemas.microsoft.com/office/drawing/2014/main" id="{DD32888B-A929-42ED-9965-2318C97B47B7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3535482693"/>
                      </p:ext>
                    </p:extLst>
                  </p:nvPr>
                </p:nvGraphicFramePr>
                <p:xfrm>
                  <a:off x="7139860" y="6140530"/>
                  <a:ext cx="564858" cy="572107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29"/>
                  </a:graphicData>
                </a:graphic>
              </p:graphicFrame>
            </mc:Fallback>
          </mc:AlternateContent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67A30E4A-B40A-4C0D-A63D-374321B969B1}"/>
                  </a:ext>
                </a:extLst>
              </p:cNvPr>
              <p:cNvSpPr/>
              <p:nvPr/>
            </p:nvSpPr>
            <p:spPr>
              <a:xfrm>
                <a:off x="5762843" y="3898566"/>
                <a:ext cx="221974" cy="206402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05">
                  <a:defRPr/>
                </a:pPr>
                <a:endParaRPr lang="en-US" sz="135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D3F6C7E-4B45-402B-ADEE-F6D963220499}"/>
                  </a:ext>
                </a:extLst>
              </p:cNvPr>
              <p:cNvSpPr/>
              <p:nvPr/>
            </p:nvSpPr>
            <p:spPr>
              <a:xfrm>
                <a:off x="6127277" y="3898566"/>
                <a:ext cx="221974" cy="206402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05">
                  <a:defRPr/>
                </a:pPr>
                <a:endParaRPr lang="en-US" sz="135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307AE4CF-B10E-4EE0-B88B-1DEC3ABC255F}"/>
                  </a:ext>
                </a:extLst>
              </p:cNvPr>
              <p:cNvSpPr/>
              <p:nvPr/>
            </p:nvSpPr>
            <p:spPr>
              <a:xfrm>
                <a:off x="7686433" y="3378158"/>
                <a:ext cx="182218" cy="188843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05">
                  <a:defRPr/>
                </a:pPr>
                <a:endParaRPr lang="en-US" sz="135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762AFB86-FE8C-43E2-98A4-6FAD1F0E1448}"/>
                  </a:ext>
                </a:extLst>
              </p:cNvPr>
              <p:cNvSpPr/>
              <p:nvPr/>
            </p:nvSpPr>
            <p:spPr>
              <a:xfrm>
                <a:off x="7686433" y="3703736"/>
                <a:ext cx="182218" cy="188843"/>
              </a:xfrm>
              <a:prstGeom prst="ellipse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05">
                  <a:defRPr/>
                </a:pPr>
                <a:endParaRPr lang="en-US" sz="135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4379088-0E61-475F-BE8C-A212E108E1A1}"/>
                  </a:ext>
                </a:extLst>
              </p:cNvPr>
              <p:cNvSpPr/>
              <p:nvPr/>
            </p:nvSpPr>
            <p:spPr>
              <a:xfrm>
                <a:off x="7686433" y="4029314"/>
                <a:ext cx="182218" cy="188843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05">
                  <a:defRPr/>
                </a:pPr>
                <a:endParaRPr lang="en-US" sz="135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458520A7-9F85-4AC3-B094-2E095CE48562}"/>
                  </a:ext>
                </a:extLst>
              </p:cNvPr>
              <p:cNvSpPr/>
              <p:nvPr/>
            </p:nvSpPr>
            <p:spPr>
              <a:xfrm>
                <a:off x="7686433" y="4379779"/>
                <a:ext cx="182218" cy="188843"/>
              </a:xfrm>
              <a:prstGeom prst="ellipse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05">
                  <a:defRPr/>
                </a:pPr>
                <a:endParaRPr lang="en-US" sz="135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98336671-A8DB-40B9-B6F5-09733C653028}"/>
                  </a:ext>
                </a:extLst>
              </p:cNvPr>
              <p:cNvSpPr/>
              <p:nvPr/>
            </p:nvSpPr>
            <p:spPr>
              <a:xfrm>
                <a:off x="7686433" y="4732213"/>
                <a:ext cx="182218" cy="188843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05">
                  <a:defRPr/>
                </a:pPr>
                <a:endParaRPr lang="en-US" sz="135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AA7928B-BB45-49CC-A030-65C2196D6A5C}"/>
                  </a:ext>
                </a:extLst>
              </p:cNvPr>
              <p:cNvSpPr/>
              <p:nvPr/>
            </p:nvSpPr>
            <p:spPr>
              <a:xfrm>
                <a:off x="7686433" y="5132203"/>
                <a:ext cx="182218" cy="188843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05">
                  <a:defRPr/>
                </a:pPr>
                <a:endParaRPr lang="en-US" sz="135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979B6B7-AE67-491C-8A37-0C8257F7A70F}"/>
                  </a:ext>
                </a:extLst>
              </p:cNvPr>
              <p:cNvCxnSpPr>
                <a:stCxn id="124" idx="3"/>
                <a:endCxn id="125" idx="1"/>
              </p:cNvCxnSpPr>
              <p:nvPr/>
            </p:nvCxnSpPr>
            <p:spPr>
              <a:xfrm>
                <a:off x="5984817" y="4930580"/>
                <a:ext cx="14246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D8C192FD-E65F-49DB-8002-577D13185C7C}"/>
                  </a:ext>
                </a:extLst>
              </p:cNvPr>
              <p:cNvCxnSpPr>
                <a:cxnSpLocks/>
                <a:stCxn id="125" idx="3"/>
                <a:endCxn id="126" idx="3"/>
              </p:cNvCxnSpPr>
              <p:nvPr/>
            </p:nvCxnSpPr>
            <p:spPr>
              <a:xfrm flipV="1">
                <a:off x="6349251" y="3539346"/>
                <a:ext cx="1363867" cy="139123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63EFC87B-EBA3-4E96-B6B2-F26D66BE6DCB}"/>
                  </a:ext>
                </a:extLst>
              </p:cNvPr>
              <p:cNvCxnSpPr>
                <a:stCxn id="125" idx="3"/>
                <a:endCxn id="127" idx="3"/>
              </p:cNvCxnSpPr>
              <p:nvPr/>
            </p:nvCxnSpPr>
            <p:spPr>
              <a:xfrm flipV="1">
                <a:off x="6349251" y="3864924"/>
                <a:ext cx="1363867" cy="1065656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0B41AF86-959A-4BF8-AE43-96201BC4ABFF}"/>
                  </a:ext>
                </a:extLst>
              </p:cNvPr>
              <p:cNvCxnSpPr>
                <a:cxnSpLocks/>
                <a:stCxn id="125" idx="3"/>
                <a:endCxn id="128" idx="2"/>
              </p:cNvCxnSpPr>
              <p:nvPr/>
            </p:nvCxnSpPr>
            <p:spPr>
              <a:xfrm flipV="1">
                <a:off x="6349251" y="4123736"/>
                <a:ext cx="1337182" cy="80684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54A13C62-6FA0-400C-9AA7-4C3E17810D7E}"/>
                  </a:ext>
                </a:extLst>
              </p:cNvPr>
              <p:cNvCxnSpPr>
                <a:stCxn id="125" idx="3"/>
                <a:endCxn id="129" idx="2"/>
              </p:cNvCxnSpPr>
              <p:nvPr/>
            </p:nvCxnSpPr>
            <p:spPr>
              <a:xfrm flipV="1">
                <a:off x="6349251" y="4474201"/>
                <a:ext cx="1337182" cy="45637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66EE95FC-4972-4741-AC4B-F0C09854FA9F}"/>
                  </a:ext>
                </a:extLst>
              </p:cNvPr>
              <p:cNvCxnSpPr>
                <a:stCxn id="125" idx="3"/>
                <a:endCxn id="130" idx="1"/>
              </p:cNvCxnSpPr>
              <p:nvPr/>
            </p:nvCxnSpPr>
            <p:spPr>
              <a:xfrm flipV="1">
                <a:off x="6349251" y="4759868"/>
                <a:ext cx="1363867" cy="17071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5389FD33-9BC6-457B-998B-4E376052AC4F}"/>
                  </a:ext>
                </a:extLst>
              </p:cNvPr>
              <p:cNvCxnSpPr>
                <a:stCxn id="125" idx="3"/>
                <a:endCxn id="131" idx="1"/>
              </p:cNvCxnSpPr>
              <p:nvPr/>
            </p:nvCxnSpPr>
            <p:spPr>
              <a:xfrm>
                <a:off x="6349251" y="4930580"/>
                <a:ext cx="1363867" cy="229278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B4529F0A-AB42-4EDD-9230-92967971B077}"/>
                  </a:ext>
                </a:extLst>
              </p:cNvPr>
              <p:cNvSpPr/>
              <p:nvPr/>
            </p:nvSpPr>
            <p:spPr>
              <a:xfrm rot="5400000">
                <a:off x="7751100" y="3152370"/>
                <a:ext cx="46800" cy="294513"/>
              </a:xfrm>
              <a:prstGeom prst="leftBrac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05">
                  <a:defRPr/>
                </a:pPr>
                <a:endParaRPr lang="en-US" sz="135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" name="Left Brace 139">
                <a:extLst>
                  <a:ext uri="{FF2B5EF4-FFF2-40B4-BE49-F238E27FC236}">
                    <a16:creationId xmlns:a16="http://schemas.microsoft.com/office/drawing/2014/main" id="{7A1333A3-E9E6-4095-9B03-69DAA3D425B1}"/>
                  </a:ext>
                </a:extLst>
              </p:cNvPr>
              <p:cNvSpPr/>
              <p:nvPr/>
            </p:nvSpPr>
            <p:spPr>
              <a:xfrm rot="5400000">
                <a:off x="7398887" y="5502086"/>
                <a:ext cx="46800" cy="294513"/>
              </a:xfrm>
              <a:prstGeom prst="leftBrac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05">
                  <a:defRPr/>
                </a:pPr>
                <a:endParaRPr lang="en-US" sz="135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" name="Left Brace 140">
                <a:extLst>
                  <a:ext uri="{FF2B5EF4-FFF2-40B4-BE49-F238E27FC236}">
                    <a16:creationId xmlns:a16="http://schemas.microsoft.com/office/drawing/2014/main" id="{96E03C23-F048-4810-BBD3-A771F67A1A95}"/>
                  </a:ext>
                </a:extLst>
              </p:cNvPr>
              <p:cNvSpPr/>
              <p:nvPr/>
            </p:nvSpPr>
            <p:spPr>
              <a:xfrm rot="16200000">
                <a:off x="7751998" y="5223748"/>
                <a:ext cx="46800" cy="294513"/>
              </a:xfrm>
              <a:prstGeom prst="leftBrac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05">
                  <a:defRPr/>
                </a:pPr>
                <a:endParaRPr lang="en-US" sz="135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" name="Left Brace 141">
                <a:extLst>
                  <a:ext uri="{FF2B5EF4-FFF2-40B4-BE49-F238E27FC236}">
                    <a16:creationId xmlns:a16="http://schemas.microsoft.com/office/drawing/2014/main" id="{30756BA1-F3E7-44A2-BDB4-C7DBD76CB808}"/>
                  </a:ext>
                </a:extLst>
              </p:cNvPr>
              <p:cNvSpPr/>
              <p:nvPr/>
            </p:nvSpPr>
            <p:spPr>
              <a:xfrm rot="16200000">
                <a:off x="7398888" y="6501512"/>
                <a:ext cx="46800" cy="294513"/>
              </a:xfrm>
              <a:prstGeom prst="leftBrac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05">
                  <a:defRPr/>
                </a:pPr>
                <a:endParaRPr lang="en-US" sz="135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" name="Arrow: Left-Right 142">
                <a:extLst>
                  <a:ext uri="{FF2B5EF4-FFF2-40B4-BE49-F238E27FC236}">
                    <a16:creationId xmlns:a16="http://schemas.microsoft.com/office/drawing/2014/main" id="{2C73DFB5-75BA-4EA1-8F14-A249C1F33DF4}"/>
                  </a:ext>
                </a:extLst>
              </p:cNvPr>
              <p:cNvSpPr/>
              <p:nvPr/>
            </p:nvSpPr>
            <p:spPr>
              <a:xfrm>
                <a:off x="8077552" y="4227033"/>
                <a:ext cx="364434" cy="137621"/>
              </a:xfrm>
              <a:prstGeom prst="leftRightArrow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05">
                  <a:defRPr/>
                </a:pPr>
                <a:endParaRPr lang="en-US" sz="135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" name="Arrow: Left-Right 143">
                <a:extLst>
                  <a:ext uri="{FF2B5EF4-FFF2-40B4-BE49-F238E27FC236}">
                    <a16:creationId xmlns:a16="http://schemas.microsoft.com/office/drawing/2014/main" id="{C16E78B8-75EF-438E-A098-32E365B1247A}"/>
                  </a:ext>
                </a:extLst>
              </p:cNvPr>
              <p:cNvSpPr/>
              <p:nvPr/>
            </p:nvSpPr>
            <p:spPr>
              <a:xfrm>
                <a:off x="8077552" y="6090141"/>
                <a:ext cx="364434" cy="137621"/>
              </a:xfrm>
              <a:prstGeom prst="leftRightArrow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05">
                  <a:defRPr/>
                </a:pPr>
                <a:endParaRPr lang="en-US" sz="135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5872EA53-7625-45BF-823F-D0F152386CEC}"/>
                      </a:ext>
                    </a:extLst>
                  </p:cNvPr>
                  <p:cNvSpPr txBox="1"/>
                  <p:nvPr/>
                </p:nvSpPr>
                <p:spPr>
                  <a:xfrm>
                    <a:off x="8604550" y="5890330"/>
                    <a:ext cx="2510431" cy="4462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685705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75" i="1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575" i="1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575" i="1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  <m:r>
                            <a:rPr lang="en-US" sz="1575" i="1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75" i="1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75" i="1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575" i="1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575" i="1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575" i="1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575" i="1" kern="0" baseline="-250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575" i="1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75" i="1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575" i="1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oMath>
                      </m:oMathPara>
                    </a14:m>
                    <a:endParaRPr lang="en-US" sz="1575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5872EA53-7625-45BF-823F-D0F152386C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04550" y="5890330"/>
                    <a:ext cx="2510431" cy="446276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10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F53FA019-2C82-4307-AAA8-7CB09BC49AE3}"/>
                  </a:ext>
                </a:extLst>
              </p:cNvPr>
              <p:cNvSpPr txBox="1"/>
              <p:nvPr/>
            </p:nvSpPr>
            <p:spPr>
              <a:xfrm>
                <a:off x="9448035" y="4936205"/>
                <a:ext cx="451405" cy="6153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705">
                  <a:defRPr/>
                </a:pPr>
                <a:r>
                  <a:rPr lang="en-US" sz="2399" kern="0" dirty="0">
                    <a:solidFill>
                      <a:prstClr val="black"/>
                    </a:solidFill>
                    <a:latin typeface="Calibri" panose="020F0502020204030204"/>
                  </a:rPr>
                  <a:t>+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1B7228-CAC2-4A6D-B712-BC2872C20E59}"/>
              </a:ext>
            </a:extLst>
          </p:cNvPr>
          <p:cNvSpPr txBox="1"/>
          <p:nvPr/>
        </p:nvSpPr>
        <p:spPr>
          <a:xfrm>
            <a:off x="911917" y="10080043"/>
            <a:ext cx="8115300" cy="1569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latin typeface="Garamond" panose="02020404030301010803" pitchFamily="18" charset="0"/>
              </a:rPr>
              <a:t>Training on multiple datasets:</a:t>
            </a:r>
          </a:p>
          <a:p>
            <a:pPr marL="257140" indent="-257140">
              <a:buFont typeface="Wingdings" panose="05000000000000000000" pitchFamily="2" charset="2"/>
              <a:buChar char="Ø"/>
            </a:pPr>
            <a:r>
              <a:rPr lang="en-US" sz="2399" dirty="0">
                <a:latin typeface="Garamond" panose="02020404030301010803" pitchFamily="18" charset="0"/>
              </a:rPr>
              <a:t> We can train separate models for the separate data-sets</a:t>
            </a:r>
          </a:p>
          <a:p>
            <a:pPr marL="257140" indent="-257140">
              <a:buFont typeface="Wingdings" panose="05000000000000000000" pitchFamily="2" charset="2"/>
              <a:buChar char="Ø"/>
            </a:pPr>
            <a:r>
              <a:rPr lang="en-US" sz="2399" dirty="0">
                <a:latin typeface="Garamond" panose="02020404030301010803" pitchFamily="18" charset="0"/>
              </a:rPr>
              <a:t> Performance may be reduced when there is not enough   training examples for data-set B.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D32DFF-BF2D-4C09-B1E0-D27F10542648}"/>
              </a:ext>
            </a:extLst>
          </p:cNvPr>
          <p:cNvSpPr txBox="1"/>
          <p:nvPr/>
        </p:nvSpPr>
        <p:spPr>
          <a:xfrm>
            <a:off x="911918" y="14148602"/>
            <a:ext cx="7297782" cy="193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40" indent="-257140">
              <a:buFont typeface="Wingdings" panose="05000000000000000000" pitchFamily="2" charset="2"/>
              <a:buChar char="Ø"/>
            </a:pPr>
            <a:r>
              <a:rPr lang="en-US" sz="2399" dirty="0">
                <a:latin typeface="Garamond" panose="02020404030301010803" pitchFamily="18" charset="0"/>
              </a:rPr>
              <a:t> Instead, pre-train on dataset A:</a:t>
            </a:r>
          </a:p>
          <a:p>
            <a:pPr marL="685705" lvl="1" indent="-342853">
              <a:buFont typeface="Wingdings" panose="05000000000000000000" pitchFamily="2" charset="2"/>
              <a:buChar char="§"/>
            </a:pPr>
            <a:r>
              <a:rPr lang="en-US" sz="2399" dirty="0">
                <a:latin typeface="Garamond" panose="02020404030301010803" pitchFamily="18" charset="0"/>
              </a:rPr>
              <a:t>Initialize first few layers with weights from A</a:t>
            </a:r>
          </a:p>
          <a:p>
            <a:pPr marL="685705" lvl="1" indent="-342853">
              <a:buFont typeface="Wingdings" panose="05000000000000000000" pitchFamily="2" charset="2"/>
              <a:buChar char="§"/>
            </a:pPr>
            <a:r>
              <a:rPr lang="en-US" sz="2399" dirty="0">
                <a:latin typeface="Garamond" panose="02020404030301010803" pitchFamily="18" charset="0"/>
              </a:rPr>
              <a:t>Randomly initialize remaining layers</a:t>
            </a:r>
          </a:p>
          <a:p>
            <a:pPr marL="685705" lvl="1" indent="-342853">
              <a:buFont typeface="Wingdings" panose="05000000000000000000" pitchFamily="2" charset="2"/>
              <a:buChar char="§"/>
            </a:pPr>
            <a:r>
              <a:rPr lang="en-US" sz="2399" dirty="0">
                <a:latin typeface="Garamond" panose="02020404030301010803" pitchFamily="18" charset="0"/>
              </a:rPr>
              <a:t>Reduce learning rate and “fine tune” on dataset B</a:t>
            </a:r>
          </a:p>
          <a:p>
            <a:pPr marL="257140" indent="-257140">
              <a:buFont typeface="Wingdings" panose="05000000000000000000" pitchFamily="2" charset="2"/>
              <a:buChar char="Ø"/>
            </a:pPr>
            <a:r>
              <a:rPr lang="en-US" sz="2399" dirty="0">
                <a:latin typeface="Garamond" panose="02020404030301010803" pitchFamily="18" charset="0"/>
              </a:rPr>
              <a:t> This improves accuracy on dataset B </a:t>
            </a:r>
            <a:r>
              <a:rPr lang="en-US" sz="2399" b="1" dirty="0">
                <a:latin typeface="Garamond" panose="02020404030301010803" pitchFamily="18" charset="0"/>
              </a:rPr>
              <a:t>[1, 4]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C39803-1DFA-48DE-A32D-AB0D599D59D9}"/>
              </a:ext>
            </a:extLst>
          </p:cNvPr>
          <p:cNvSpPr txBox="1"/>
          <p:nvPr/>
        </p:nvSpPr>
        <p:spPr>
          <a:xfrm>
            <a:off x="20173951" y="14071595"/>
            <a:ext cx="8156026" cy="8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40" indent="-257140">
              <a:buFont typeface="Wingdings" panose="05000000000000000000" pitchFamily="2" charset="2"/>
              <a:buChar char="Ø"/>
            </a:pPr>
            <a:r>
              <a:rPr lang="en-US" sz="2399" dirty="0">
                <a:latin typeface="Garamond" panose="02020404030301010803" pitchFamily="18" charset="0"/>
              </a:rPr>
              <a:t> Binary classifier generally </a:t>
            </a:r>
            <a:r>
              <a:rPr lang="en-US" sz="2399" b="1" dirty="0">
                <a:latin typeface="Garamond" panose="02020404030301010803" pitchFamily="18" charset="0"/>
              </a:rPr>
              <a:t>reduces</a:t>
            </a:r>
            <a:r>
              <a:rPr lang="en-US" sz="2399" dirty="0">
                <a:latin typeface="Garamond" panose="02020404030301010803" pitchFamily="18" charset="0"/>
              </a:rPr>
              <a:t> the test error on dataset B at the cost of an </a:t>
            </a:r>
            <a:r>
              <a:rPr lang="en-US" sz="2399" b="1" dirty="0">
                <a:latin typeface="Garamond" panose="02020404030301010803" pitchFamily="18" charset="0"/>
              </a:rPr>
              <a:t>increase</a:t>
            </a:r>
            <a:r>
              <a:rPr lang="en-US" sz="2399" dirty="0">
                <a:latin typeface="Garamond" panose="02020404030301010803" pitchFamily="18" charset="0"/>
              </a:rPr>
              <a:t> in test error on dataset A.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58F361C-C94A-45B4-8BF8-605676DF2537}"/>
              </a:ext>
            </a:extLst>
          </p:cNvPr>
          <p:cNvSpPr txBox="1"/>
          <p:nvPr/>
        </p:nvSpPr>
        <p:spPr>
          <a:xfrm>
            <a:off x="21602706" y="20549662"/>
            <a:ext cx="954107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latin typeface="Garamond" panose="02020404030301010803" pitchFamily="18" charset="0"/>
              </a:rPr>
              <a:t>Dataset B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AF2D9E2-9590-4775-A779-D2521E94E088}"/>
              </a:ext>
            </a:extLst>
          </p:cNvPr>
          <p:cNvSpPr txBox="1"/>
          <p:nvPr/>
        </p:nvSpPr>
        <p:spPr>
          <a:xfrm>
            <a:off x="1026217" y="17388952"/>
            <a:ext cx="7297782" cy="1569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latin typeface="Garamond" panose="02020404030301010803" pitchFamily="18" charset="0"/>
              </a:rPr>
              <a:t>We would like to extract more features from A to increase fine-tuning performance on B.</a:t>
            </a:r>
          </a:p>
          <a:p>
            <a:endParaRPr lang="en-US" sz="2399" dirty="0">
              <a:latin typeface="Garamond" panose="02020404030301010803" pitchFamily="18" charset="0"/>
            </a:endParaRPr>
          </a:p>
          <a:p>
            <a:r>
              <a:rPr lang="en-US" sz="2399" dirty="0">
                <a:latin typeface="Garamond" panose="02020404030301010803" pitchFamily="18" charset="0"/>
              </a:rPr>
              <a:t>Idea is to pose a harder problem to the network</a:t>
            </a:r>
          </a:p>
        </p:txBody>
      </p:sp>
      <p:sp>
        <p:nvSpPr>
          <p:cNvPr id="152" name="AutoShape 21">
            <a:extLst>
              <a:ext uri="{FF2B5EF4-FFF2-40B4-BE49-F238E27FC236}">
                <a16:creationId xmlns:a16="http://schemas.microsoft.com/office/drawing/2014/main" id="{38C8E7AC-A251-4D3B-B1DD-104836B71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5550" y="5382122"/>
            <a:ext cx="8743950" cy="685801"/>
          </a:xfrm>
          <a:prstGeom prst="roundRect">
            <a:avLst>
              <a:gd name="adj" fmla="val 50000"/>
            </a:avLst>
          </a:prstGeom>
          <a:solidFill>
            <a:srgbClr val="666699"/>
          </a:solidFill>
          <a:ln>
            <a:noFill/>
          </a:ln>
          <a:effectLst>
            <a:outerShdw dist="251447" dir="2700000" algn="ctr" rotWithShape="0">
              <a:srgbClr val="787878"/>
            </a:outerShdw>
          </a:effectLst>
          <a:extLst>
            <a:ext uri="{91240B29-F687-4F45-9708-019B960494DF}">
              <a14:hiddenLine xmlns:a14="http://schemas.microsoft.com/office/drawing/2010/main" w="50800">
                <a:solidFill>
                  <a:srgbClr val="990000"/>
                </a:solidFill>
                <a:round/>
                <a:headEnd/>
                <a:tailEnd/>
              </a14:hiddenLine>
            </a:ext>
          </a:extLst>
        </p:spPr>
        <p:txBody>
          <a:bodyPr wrap="none" lIns="32811" tIns="15842" rIns="32811" bIns="15842" anchor="ctr"/>
          <a:lstStyle>
            <a:lvl1pPr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9685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41275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609600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815975" defTabSz="412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r>
              <a:rPr lang="en-US" altLang="en-US" sz="3300" b="1" dirty="0">
                <a:solidFill>
                  <a:schemeClr val="bg1"/>
                </a:solidFill>
                <a:latin typeface="Helvetica" panose="020B0604020202020204" pitchFamily="34" charset="0"/>
              </a:rPr>
              <a:t>	</a:t>
            </a:r>
            <a:r>
              <a:rPr lang="en-US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Methods – </a:t>
            </a:r>
            <a:r>
              <a:rPr lang="en-US" altLang="en-US" sz="3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con’t</a:t>
            </a:r>
            <a:endParaRPr lang="en-US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64D1233-EC9B-4ABD-BFCD-5F6BABB05648}"/>
              </a:ext>
            </a:extLst>
          </p:cNvPr>
          <p:cNvSpPr txBox="1"/>
          <p:nvPr/>
        </p:nvSpPr>
        <p:spPr>
          <a:xfrm>
            <a:off x="1004035" y="19384916"/>
            <a:ext cx="3776664" cy="119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40" indent="-257140">
              <a:buFont typeface="Wingdings" panose="05000000000000000000" pitchFamily="2" charset="2"/>
              <a:buChar char="Ø"/>
            </a:pPr>
            <a:r>
              <a:rPr lang="en-GB" sz="2399" dirty="0">
                <a:latin typeface="Garamond" panose="02020404030301010803" pitchFamily="18" charset="0"/>
              </a:rPr>
              <a:t>Given dataset </a:t>
            </a:r>
            <a:r>
              <a:rPr lang="en-GB" sz="2399" b="1" dirty="0">
                <a:latin typeface="Garamond" panose="02020404030301010803" pitchFamily="18" charset="0"/>
              </a:rPr>
              <a:t>A</a:t>
            </a:r>
            <a:r>
              <a:rPr lang="en-GB" sz="2399" dirty="0">
                <a:latin typeface="Garamond" panose="02020404030301010803" pitchFamily="18" charset="0"/>
              </a:rPr>
              <a:t> with data (x, y) where y∈ C={1, 2,…,N}, e.g. </a:t>
            </a:r>
            <a:r>
              <a:rPr lang="en-GB" sz="2399" b="1" dirty="0">
                <a:latin typeface="Garamond" panose="02020404030301010803" pitchFamily="18" charset="0"/>
              </a:rPr>
              <a:t>{1,2,3,4,5,6}</a:t>
            </a:r>
            <a:r>
              <a:rPr lang="en-GB" sz="2399" dirty="0">
                <a:latin typeface="Garamond" panose="02020404030301010803" pitchFamily="18" charset="0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BAA593D-71FD-41D4-B9CE-86139BE14FE7}"/>
                  </a:ext>
                </a:extLst>
              </p:cNvPr>
              <p:cNvSpPr txBox="1"/>
              <p:nvPr/>
            </p:nvSpPr>
            <p:spPr>
              <a:xfrm>
                <a:off x="10393847" y="10967023"/>
                <a:ext cx="8572500" cy="4570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40" indent="-257140">
                  <a:buFont typeface="Wingdings" panose="05000000000000000000" pitchFamily="2" charset="2"/>
                  <a:buChar char="Ø"/>
                </a:pPr>
                <a:r>
                  <a:rPr lang="en-US" sz="2399" dirty="0">
                    <a:latin typeface="Garamond" panose="02020404030301010803" pitchFamily="18" charset="0"/>
                  </a:rPr>
                  <a:t>New dataset </a:t>
                </a:r>
                <a:r>
                  <a:rPr lang="en-US" sz="2399" b="1" dirty="0">
                    <a:latin typeface="Garamond" panose="02020404030301010803" pitchFamily="18" charset="0"/>
                  </a:rPr>
                  <a:t>A’</a:t>
                </a:r>
                <a:r>
                  <a:rPr lang="en-US" sz="2399" dirty="0">
                    <a:latin typeface="Garamond" panose="02020404030301010803" pitchFamily="18" charset="0"/>
                  </a:rPr>
                  <a:t> (x, y, </a:t>
                </a:r>
                <a:r>
                  <a:rPr lang="en-US" sz="2399" dirty="0" err="1">
                    <a:latin typeface="Garamond" panose="02020404030301010803" pitchFamily="18" charset="0"/>
                  </a:rPr>
                  <a:t>y</a:t>
                </a:r>
                <a:r>
                  <a:rPr lang="en-US" sz="2399" baseline="-25000" dirty="0" err="1">
                    <a:latin typeface="Garamond" panose="02020404030301010803" pitchFamily="18" charset="0"/>
                  </a:rPr>
                  <a:t>b</a:t>
                </a:r>
                <a:r>
                  <a:rPr lang="en-US" sz="2399" dirty="0">
                    <a:latin typeface="Garamond" panose="02020404030301010803" pitchFamily="18" charset="0"/>
                  </a:rPr>
                  <a:t>(y))</a:t>
                </a:r>
                <a:endParaRPr lang="en-GB" sz="2399" dirty="0">
                  <a:latin typeface="Garamond" panose="02020404030301010803" pitchFamily="18" charset="0"/>
                </a:endParaRPr>
              </a:p>
              <a:p>
                <a:pPr marL="257140" indent="-257140">
                  <a:buFont typeface="Wingdings" panose="05000000000000000000" pitchFamily="2" charset="2"/>
                  <a:buChar char="Ø"/>
                </a:pPr>
                <a:r>
                  <a:rPr lang="en-US" sz="2399" dirty="0">
                    <a:latin typeface="Garamond" panose="02020404030301010803" pitchFamily="18" charset="0"/>
                  </a:rPr>
                  <a:t>New loss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99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99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399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399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399" i="1" dirty="0">
                        <a:latin typeface="Cambria Math" panose="02040503050406030204" pitchFamily="18" charset="0"/>
                      </a:rPr>
                      <m:t>𝐿𝑜𝑠𝑠</m:t>
                    </m:r>
                    <m:d>
                      <m:dPr>
                        <m:ctrlPr>
                          <a:rPr lang="en-US" sz="2399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99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399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399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399" i="1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sz="2399" i="1" baseline="-25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99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399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399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399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399" i="1" dirty="0">
                        <a:latin typeface="Cambria Math" panose="02040503050406030204" pitchFamily="18" charset="0"/>
                      </a:rPr>
                      <m:t>𝐿𝑜𝑠𝑠</m:t>
                    </m:r>
                    <m:d>
                      <m:dPr>
                        <m:ctrlPr>
                          <a:rPr lang="en-US" sz="2399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99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99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399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399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399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399" i="1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sz="2399" i="1" baseline="-25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99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2399" dirty="0">
                  <a:latin typeface="Garamond" panose="02020404030301010803" pitchFamily="18" charset="0"/>
                  <a:ea typeface="Cambria Math" panose="02040503050406030204" pitchFamily="18" charset="0"/>
                </a:endParaRPr>
              </a:p>
              <a:p>
                <a:pPr marL="257140" indent="-257140">
                  <a:buFont typeface="Wingdings" panose="05000000000000000000" pitchFamily="2" charset="2"/>
                  <a:buChar char="Ø"/>
                </a:pPr>
                <a:endParaRPr lang="en-GB" sz="2399" dirty="0">
                  <a:latin typeface="Garamond" panose="02020404030301010803" pitchFamily="18" charset="0"/>
                </a:endParaRPr>
              </a:p>
              <a:p>
                <a:pPr marL="257140" indent="-257140">
                  <a:buFont typeface="Wingdings" panose="05000000000000000000" pitchFamily="2" charset="2"/>
                  <a:buChar char="Ø"/>
                </a:pPr>
                <a:r>
                  <a:rPr lang="en-GB" sz="2399" dirty="0">
                    <a:latin typeface="Garamond" panose="02020404030301010803" pitchFamily="18" charset="0"/>
                  </a:rPr>
                  <a:t>Train the network on dataset </a:t>
                </a:r>
                <a:r>
                  <a:rPr lang="en-GB" sz="2399" b="1" dirty="0">
                    <a:latin typeface="Garamond" panose="02020404030301010803" pitchFamily="18" charset="0"/>
                  </a:rPr>
                  <a:t>A’</a:t>
                </a:r>
                <a:r>
                  <a:rPr lang="en-GB" sz="2399" dirty="0">
                    <a:latin typeface="Garamond" panose="02020404030301010803" pitchFamily="18" charset="0"/>
                  </a:rPr>
                  <a:t>, then</a:t>
                </a:r>
              </a:p>
              <a:p>
                <a:pPr marL="599991" lvl="1" indent="-257140">
                  <a:buFont typeface="Wingdings" panose="05000000000000000000" pitchFamily="2" charset="2"/>
                  <a:buChar char="Ø"/>
                </a:pPr>
                <a:r>
                  <a:rPr lang="en-GB" sz="2399" dirty="0">
                    <a:latin typeface="Garamond" panose="02020404030301010803" pitchFamily="18" charset="0"/>
                  </a:rPr>
                  <a:t>Initialize new network with weights from A’ and remove binary layer, educe learning rate.</a:t>
                </a:r>
              </a:p>
              <a:p>
                <a:pPr marL="599991" lvl="1" indent="-257140">
                  <a:buFont typeface="Wingdings" panose="05000000000000000000" pitchFamily="2" charset="2"/>
                  <a:buChar char="Ø"/>
                </a:pPr>
                <a:r>
                  <a:rPr lang="en-GB" sz="2399" dirty="0">
                    <a:latin typeface="Garamond" panose="02020404030301010803" pitchFamily="18" charset="0"/>
                  </a:rPr>
                  <a:t>Reset final classification layer, use normal learning rate.</a:t>
                </a:r>
              </a:p>
              <a:p>
                <a:pPr marL="599991" lvl="1" indent="-257140">
                  <a:buFont typeface="Wingdings" panose="05000000000000000000" pitchFamily="2" charset="2"/>
                  <a:buChar char="Ø"/>
                </a:pPr>
                <a:r>
                  <a:rPr lang="en-GB" sz="2399" dirty="0">
                    <a:latin typeface="Garamond" panose="02020404030301010803" pitchFamily="18" charset="0"/>
                  </a:rPr>
                  <a:t>Train for reduced number of epochs on </a:t>
                </a:r>
                <a:r>
                  <a:rPr lang="en-GB" sz="2399" b="1" dirty="0">
                    <a:latin typeface="Garamond" panose="02020404030301010803" pitchFamily="18" charset="0"/>
                  </a:rPr>
                  <a:t>B</a:t>
                </a:r>
              </a:p>
              <a:p>
                <a:pPr marL="599991" lvl="1" indent="-257140">
                  <a:buFont typeface="Wingdings" panose="05000000000000000000" pitchFamily="2" charset="2"/>
                  <a:buChar char="Ø"/>
                </a:pPr>
                <a:endParaRPr lang="en-GB" sz="2399" dirty="0">
                  <a:latin typeface="Garamond" panose="02020404030301010803" pitchFamily="18" charset="0"/>
                </a:endParaRPr>
              </a:p>
              <a:p>
                <a:r>
                  <a:rPr lang="en-GB" sz="2399" b="1" dirty="0">
                    <a:latin typeface="Garamond" panose="02020404030301010803" pitchFamily="18" charset="0"/>
                  </a:rPr>
                  <a:t>Intuition</a:t>
                </a:r>
                <a:r>
                  <a:rPr lang="en-GB" sz="2399" dirty="0">
                    <a:latin typeface="Garamond" panose="02020404030301010803" pitchFamily="18" charset="0"/>
                  </a:rPr>
                  <a:t>: instead of finding minimum features for classification (e.g. sphere is ball, rectangle is box), find features that relate classes to each other.</a:t>
                </a:r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BAA593D-71FD-41D4-B9CE-86139BE14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847" y="10967023"/>
                <a:ext cx="8572500" cy="4570290"/>
              </a:xfrm>
              <a:prstGeom prst="rect">
                <a:avLst/>
              </a:prstGeom>
              <a:blipFill>
                <a:blip r:embed="rId31"/>
                <a:stretch>
                  <a:fillRect l="-1067" t="-1067" r="-427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8" name="Content Placeholder 6">
            <a:extLst>
              <a:ext uri="{FF2B5EF4-FFF2-40B4-BE49-F238E27FC236}">
                <a16:creationId xmlns:a16="http://schemas.microsoft.com/office/drawing/2014/main" id="{31EBA92F-EEE6-428A-B5EE-5734E09FA1B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806" t="17534" r="70618" b="63336"/>
          <a:stretch/>
        </p:blipFill>
        <p:spPr>
          <a:xfrm>
            <a:off x="10482205" y="9027655"/>
            <a:ext cx="1508760" cy="685801"/>
          </a:xfrm>
          <a:prstGeom prst="rect">
            <a:avLst/>
          </a:prstGeom>
        </p:spPr>
      </p:pic>
      <p:pic>
        <p:nvPicPr>
          <p:cNvPr id="159" name="Content Placeholder 6">
            <a:extLst>
              <a:ext uri="{FF2B5EF4-FFF2-40B4-BE49-F238E27FC236}">
                <a16:creationId xmlns:a16="http://schemas.microsoft.com/office/drawing/2014/main" id="{9CC9423D-6D4C-45BC-9598-8362B1A236F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806" t="17534" r="70618" b="63336"/>
          <a:stretch/>
        </p:blipFill>
        <p:spPr>
          <a:xfrm>
            <a:off x="4888102" y="19663572"/>
            <a:ext cx="1508760" cy="685801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43853EA5-2D7C-4D3F-B76D-47F3CDA29476}"/>
              </a:ext>
            </a:extLst>
          </p:cNvPr>
          <p:cNvSpPr txBox="1"/>
          <p:nvPr/>
        </p:nvSpPr>
        <p:spPr>
          <a:xfrm>
            <a:off x="10858502" y="16675960"/>
            <a:ext cx="7297782" cy="3415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latin typeface="Garamond" panose="02020404030301010803" pitchFamily="18" charset="0"/>
              </a:rPr>
              <a:t>Dataset:</a:t>
            </a:r>
          </a:p>
          <a:p>
            <a:pPr marL="685705" lvl="1" indent="-342853">
              <a:buFont typeface="Wingdings" panose="05000000000000000000" pitchFamily="2" charset="2"/>
              <a:buChar char="Ø"/>
            </a:pPr>
            <a:r>
              <a:rPr lang="en-US" sz="2399" dirty="0">
                <a:latin typeface="Garamond" panose="02020404030301010803" pitchFamily="18" charset="0"/>
              </a:rPr>
              <a:t>CIFAR-100, 32X32, 100 classes, 500 images/class for train, 100 images/class for test</a:t>
            </a:r>
          </a:p>
          <a:p>
            <a:pPr marL="685705" lvl="1" indent="-342853">
              <a:buFont typeface="Wingdings" panose="05000000000000000000" pitchFamily="2" charset="2"/>
              <a:buChar char="Ø"/>
            </a:pPr>
            <a:r>
              <a:rPr lang="en-US" sz="2399" dirty="0">
                <a:latin typeface="Garamond" panose="02020404030301010803" pitchFamily="18" charset="0"/>
              </a:rPr>
              <a:t>50/50 split for A, B</a:t>
            </a:r>
          </a:p>
          <a:p>
            <a:r>
              <a:rPr lang="en-US" sz="2399" dirty="0">
                <a:latin typeface="Garamond" panose="02020404030301010803" pitchFamily="18" charset="0"/>
              </a:rPr>
              <a:t>Network:</a:t>
            </a:r>
          </a:p>
          <a:p>
            <a:pPr marL="685705" lvl="1" indent="-342853">
              <a:buFont typeface="Wingdings" panose="05000000000000000000" pitchFamily="2" charset="2"/>
              <a:buChar char="Ø"/>
            </a:pPr>
            <a:r>
              <a:rPr lang="en-US" sz="2399" dirty="0" err="1">
                <a:latin typeface="Garamond" panose="02020404030301010803" pitchFamily="18" charset="0"/>
              </a:rPr>
              <a:t>DenseNet</a:t>
            </a:r>
            <a:r>
              <a:rPr lang="en-US" sz="2399" dirty="0">
                <a:latin typeface="Garamond" panose="02020404030301010803" pitchFamily="18" charset="0"/>
              </a:rPr>
              <a:t>-BC (L=100, k=12), only 0.8M</a:t>
            </a:r>
          </a:p>
          <a:p>
            <a:r>
              <a:rPr lang="en-US" sz="2399" dirty="0">
                <a:latin typeface="Garamond" panose="02020404030301010803" pitchFamily="18" charset="0"/>
              </a:rPr>
              <a:t>Regime:</a:t>
            </a:r>
          </a:p>
          <a:p>
            <a:pPr marL="685705" lvl="1" indent="-342853">
              <a:buFont typeface="Wingdings" panose="05000000000000000000" pitchFamily="2" charset="2"/>
              <a:buChar char="Ø"/>
            </a:pPr>
            <a:r>
              <a:rPr lang="en-US" sz="2399" dirty="0">
                <a:latin typeface="Garamond" panose="02020404030301010803" pitchFamily="18" charset="0"/>
              </a:rPr>
              <a:t>Train on A for 175 epochs with or without binary layer, fine-tune on B for 100 epochs (early stopping)</a:t>
            </a:r>
          </a:p>
        </p:txBody>
      </p:sp>
      <p:graphicFrame>
        <p:nvGraphicFramePr>
          <p:cNvPr id="164" name="Chart 163">
            <a:extLst>
              <a:ext uri="{FF2B5EF4-FFF2-40B4-BE49-F238E27FC236}">
                <a16:creationId xmlns:a16="http://schemas.microsoft.com/office/drawing/2014/main" id="{FA1FBCBE-7C7C-4B17-86EE-EEB3619D43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0596713"/>
              </p:ext>
            </p:extLst>
          </p:nvPr>
        </p:nvGraphicFramePr>
        <p:xfrm>
          <a:off x="14778658" y="20549662"/>
          <a:ext cx="4440891" cy="3670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2"/>
          </a:graphicData>
        </a:graphic>
      </p:graphicFrame>
      <p:sp>
        <p:nvSpPr>
          <p:cNvPr id="86" name="TextBox 85">
            <a:extLst>
              <a:ext uri="{FF2B5EF4-FFF2-40B4-BE49-F238E27FC236}">
                <a16:creationId xmlns:a16="http://schemas.microsoft.com/office/drawing/2014/main" id="{732E53D1-27E3-4844-81B3-AB61521D1A5C}"/>
              </a:ext>
            </a:extLst>
          </p:cNvPr>
          <p:cNvSpPr txBox="1"/>
          <p:nvPr/>
        </p:nvSpPr>
        <p:spPr>
          <a:xfrm>
            <a:off x="16249573" y="20319049"/>
            <a:ext cx="966931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latin typeface="Garamond" panose="02020404030301010803" pitchFamily="18" charset="0"/>
              </a:rPr>
              <a:t>Dataset A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E970F7C-2C7E-41D5-82A4-179F17E34E8E}"/>
              </a:ext>
            </a:extLst>
          </p:cNvPr>
          <p:cNvSpPr txBox="1"/>
          <p:nvPr/>
        </p:nvSpPr>
        <p:spPr>
          <a:xfrm>
            <a:off x="11860688" y="20733615"/>
            <a:ext cx="954107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latin typeface="Garamond" panose="02020404030301010803" pitchFamily="18" charset="0"/>
              </a:rPr>
              <a:t>Dataset B</a:t>
            </a:r>
          </a:p>
        </p:txBody>
      </p:sp>
      <p:graphicFrame>
        <p:nvGraphicFramePr>
          <p:cNvPr id="169" name="Chart 168">
            <a:extLst>
              <a:ext uri="{FF2B5EF4-FFF2-40B4-BE49-F238E27FC236}">
                <a16:creationId xmlns:a16="http://schemas.microsoft.com/office/drawing/2014/main" id="{CEB8DB35-0E4E-46CF-B97B-9C237A439E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255441"/>
              </p:ext>
            </p:extLst>
          </p:nvPr>
        </p:nvGraphicFramePr>
        <p:xfrm>
          <a:off x="24222866" y="10946852"/>
          <a:ext cx="4442689" cy="3043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3"/>
          </a:graphicData>
        </a:graphic>
      </p:graphicFrame>
      <p:graphicFrame>
        <p:nvGraphicFramePr>
          <p:cNvPr id="171" name="Chart 170">
            <a:extLst>
              <a:ext uri="{FF2B5EF4-FFF2-40B4-BE49-F238E27FC236}">
                <a16:creationId xmlns:a16="http://schemas.microsoft.com/office/drawing/2014/main" id="{0F8233D1-19A4-40D7-803A-473004AF3B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0637027"/>
              </p:ext>
            </p:extLst>
          </p:nvPr>
        </p:nvGraphicFramePr>
        <p:xfrm>
          <a:off x="19435436" y="10908291"/>
          <a:ext cx="4816527" cy="3081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4"/>
          </a:graphicData>
        </a:graphic>
      </p:graphicFrame>
      <p:graphicFrame>
        <p:nvGraphicFramePr>
          <p:cNvPr id="175" name="Chart 174">
            <a:extLst>
              <a:ext uri="{FF2B5EF4-FFF2-40B4-BE49-F238E27FC236}">
                <a16:creationId xmlns:a16="http://schemas.microsoft.com/office/drawing/2014/main" id="{F5BBC6FF-7610-4D7B-8D53-190D24446B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8829193"/>
              </p:ext>
            </p:extLst>
          </p:nvPr>
        </p:nvGraphicFramePr>
        <p:xfrm>
          <a:off x="24026584" y="15318137"/>
          <a:ext cx="4442690" cy="3243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5"/>
          </a:graphicData>
        </a:graphic>
      </p:graphicFrame>
      <p:sp>
        <p:nvSpPr>
          <p:cNvPr id="176" name="TextBox 175">
            <a:extLst>
              <a:ext uri="{FF2B5EF4-FFF2-40B4-BE49-F238E27FC236}">
                <a16:creationId xmlns:a16="http://schemas.microsoft.com/office/drawing/2014/main" id="{5F8C1988-57D6-4C2E-9DE3-50012A3A79AD}"/>
              </a:ext>
            </a:extLst>
          </p:cNvPr>
          <p:cNvSpPr txBox="1"/>
          <p:nvPr/>
        </p:nvSpPr>
        <p:spPr>
          <a:xfrm>
            <a:off x="21736190" y="14978543"/>
            <a:ext cx="954107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latin typeface="Garamond" panose="02020404030301010803" pitchFamily="18" charset="0"/>
              </a:rPr>
              <a:t>Dataset B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84D0044-B80F-4E94-9C68-1D6E45A9C44C}"/>
              </a:ext>
            </a:extLst>
          </p:cNvPr>
          <p:cNvSpPr txBox="1"/>
          <p:nvPr/>
        </p:nvSpPr>
        <p:spPr>
          <a:xfrm>
            <a:off x="25932577" y="14978543"/>
            <a:ext cx="966931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latin typeface="Garamond" panose="02020404030301010803" pitchFamily="18" charset="0"/>
              </a:rPr>
              <a:t>Dataset A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4D23AFC-E00C-4A7E-BA7A-D4A75E97FFAB}"/>
              </a:ext>
            </a:extLst>
          </p:cNvPr>
          <p:cNvSpPr txBox="1"/>
          <p:nvPr/>
        </p:nvSpPr>
        <p:spPr>
          <a:xfrm>
            <a:off x="20173951" y="18790513"/>
            <a:ext cx="8156026" cy="1569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40" indent="-257140">
              <a:buFont typeface="Wingdings" panose="05000000000000000000" pitchFamily="2" charset="2"/>
              <a:buChar char="Ø"/>
            </a:pPr>
            <a:r>
              <a:rPr lang="en-US" sz="2399" dirty="0">
                <a:latin typeface="Garamond" panose="02020404030301010803" pitchFamily="18" charset="0"/>
              </a:rPr>
              <a:t> </a:t>
            </a:r>
            <a:r>
              <a:rPr lang="en-US" sz="2399" b="1" dirty="0" err="1">
                <a:latin typeface="Garamond" panose="02020404030301010803" pitchFamily="18" charset="0"/>
              </a:rPr>
              <a:t>WideResNet</a:t>
            </a:r>
            <a:r>
              <a:rPr lang="en-US" sz="2399" dirty="0">
                <a:latin typeface="Garamond" panose="02020404030301010803" pitchFamily="18" charset="0"/>
              </a:rPr>
              <a:t> (</a:t>
            </a:r>
            <a:r>
              <a:rPr lang="en-US" sz="2399" dirty="0"/>
              <a:t>WRN-28-10 (drop 0.3), 36.48M</a:t>
            </a:r>
            <a:r>
              <a:rPr lang="en-US" sz="2399" dirty="0">
                <a:latin typeface="Garamond" panose="02020404030301010803" pitchFamily="18" charset="0"/>
              </a:rPr>
              <a:t>) on </a:t>
            </a:r>
            <a:r>
              <a:rPr lang="en-US" sz="2399" b="1" dirty="0">
                <a:latin typeface="Garamond" panose="02020404030301010803" pitchFamily="18" charset="0"/>
              </a:rPr>
              <a:t>CIFAR-100</a:t>
            </a:r>
          </a:p>
          <a:p>
            <a:pPr marL="257140" indent="-257140">
              <a:buFont typeface="Wingdings" panose="05000000000000000000" pitchFamily="2" charset="2"/>
              <a:buChar char="Ø"/>
            </a:pPr>
            <a:r>
              <a:rPr lang="en-US" sz="2399" dirty="0">
                <a:latin typeface="Garamond" panose="02020404030301010803" pitchFamily="18" charset="0"/>
              </a:rPr>
              <a:t> Train 112 epochs on A, fine-tune 71 epochs on B</a:t>
            </a:r>
          </a:p>
          <a:p>
            <a:pPr marL="257140" indent="-257140">
              <a:buFont typeface="Wingdings" panose="05000000000000000000" pitchFamily="2" charset="2"/>
              <a:buChar char="Ø"/>
            </a:pPr>
            <a:r>
              <a:rPr lang="en-US" sz="2399" dirty="0">
                <a:latin typeface="Garamond" panose="02020404030301010803" pitchFamily="18" charset="0"/>
              </a:rPr>
              <a:t> we observe an even greater performance increase</a:t>
            </a:r>
          </a:p>
          <a:p>
            <a:pPr marL="257140" indent="-257140">
              <a:buFont typeface="Wingdings" panose="05000000000000000000" pitchFamily="2" charset="2"/>
              <a:buChar char="Ø"/>
            </a:pPr>
            <a:endParaRPr lang="en-US" sz="2399" dirty="0">
              <a:latin typeface="Garamond" panose="02020404030301010803" pitchFamily="18" charset="0"/>
            </a:endParaRPr>
          </a:p>
        </p:txBody>
      </p:sp>
      <p:graphicFrame>
        <p:nvGraphicFramePr>
          <p:cNvPr id="182" name="Chart 181">
            <a:extLst>
              <a:ext uri="{FF2B5EF4-FFF2-40B4-BE49-F238E27FC236}">
                <a16:creationId xmlns:a16="http://schemas.microsoft.com/office/drawing/2014/main" id="{CC92C6DD-9F1F-4BD5-8BCF-EB3FAFA801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4245119"/>
              </p:ext>
            </p:extLst>
          </p:nvPr>
        </p:nvGraphicFramePr>
        <p:xfrm>
          <a:off x="24601418" y="20654880"/>
          <a:ext cx="3896201" cy="2902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sp>
        <p:nvSpPr>
          <p:cNvPr id="183" name="TextBox 182">
            <a:extLst>
              <a:ext uri="{FF2B5EF4-FFF2-40B4-BE49-F238E27FC236}">
                <a16:creationId xmlns:a16="http://schemas.microsoft.com/office/drawing/2014/main" id="{2236B3F3-9B8D-48F6-8BF2-C38D9D88F987}"/>
              </a:ext>
            </a:extLst>
          </p:cNvPr>
          <p:cNvSpPr txBox="1"/>
          <p:nvPr/>
        </p:nvSpPr>
        <p:spPr>
          <a:xfrm>
            <a:off x="29432251" y="6358304"/>
            <a:ext cx="8156026" cy="8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40" indent="-257140">
              <a:buFont typeface="Wingdings" panose="05000000000000000000" pitchFamily="2" charset="2"/>
              <a:buChar char="Ø"/>
            </a:pPr>
            <a:r>
              <a:rPr lang="en-US" sz="2399" dirty="0">
                <a:latin typeface="Garamond" panose="02020404030301010803" pitchFamily="18" charset="0"/>
              </a:rPr>
              <a:t> Using a </a:t>
            </a:r>
            <a:r>
              <a:rPr lang="en-US" sz="2399" b="1" dirty="0" err="1">
                <a:latin typeface="Garamond" panose="02020404030301010803" pitchFamily="18" charset="0"/>
              </a:rPr>
              <a:t>DenseNet</a:t>
            </a:r>
            <a:r>
              <a:rPr lang="en-US" sz="2399" dirty="0">
                <a:latin typeface="Garamond" panose="02020404030301010803" pitchFamily="18" charset="0"/>
              </a:rPr>
              <a:t> (</a:t>
            </a:r>
            <a:r>
              <a:rPr lang="en-US" sz="2399" dirty="0"/>
              <a:t>DenseNet-121 (k=32), 8M</a:t>
            </a:r>
            <a:r>
              <a:rPr lang="en-US" sz="2399" dirty="0">
                <a:latin typeface="Garamond" panose="02020404030301010803" pitchFamily="18" charset="0"/>
              </a:rPr>
              <a:t>) on </a:t>
            </a:r>
            <a:r>
              <a:rPr lang="en-US" sz="2399" b="1" dirty="0">
                <a:latin typeface="Garamond" panose="02020404030301010803" pitchFamily="18" charset="0"/>
              </a:rPr>
              <a:t>ImageNet-100</a:t>
            </a:r>
            <a:r>
              <a:rPr lang="en-US" sz="2399" dirty="0">
                <a:latin typeface="Garamond" panose="02020404030301010803" pitchFamily="18" charset="0"/>
              </a:rPr>
              <a:t> we also observe a performance improvement</a:t>
            </a:r>
          </a:p>
        </p:txBody>
      </p:sp>
      <p:graphicFrame>
        <p:nvGraphicFramePr>
          <p:cNvPr id="185" name="Chart 184">
            <a:extLst>
              <a:ext uri="{FF2B5EF4-FFF2-40B4-BE49-F238E27FC236}">
                <a16:creationId xmlns:a16="http://schemas.microsoft.com/office/drawing/2014/main" id="{6D63A28C-3B3B-46A4-A8AC-5FD4A6CF6D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5262223"/>
              </p:ext>
            </p:extLst>
          </p:nvPr>
        </p:nvGraphicFramePr>
        <p:xfrm>
          <a:off x="29020313" y="7649390"/>
          <a:ext cx="4919560" cy="3430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p:graphicFrame>
        <p:nvGraphicFramePr>
          <p:cNvPr id="187" name="Chart 186">
            <a:extLst>
              <a:ext uri="{FF2B5EF4-FFF2-40B4-BE49-F238E27FC236}">
                <a16:creationId xmlns:a16="http://schemas.microsoft.com/office/drawing/2014/main" id="{CAF6DFB1-29C1-4EFD-BF3B-2C3B1E23C6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9115843"/>
              </p:ext>
            </p:extLst>
          </p:nvPr>
        </p:nvGraphicFramePr>
        <p:xfrm>
          <a:off x="34023639" y="7558458"/>
          <a:ext cx="3981115" cy="3386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8"/>
          </a:graphicData>
        </a:graphic>
      </p:graphicFrame>
      <p:sp>
        <p:nvSpPr>
          <p:cNvPr id="188" name="TextBox 187">
            <a:extLst>
              <a:ext uri="{FF2B5EF4-FFF2-40B4-BE49-F238E27FC236}">
                <a16:creationId xmlns:a16="http://schemas.microsoft.com/office/drawing/2014/main" id="{F40CA198-9442-4E62-9D8C-61018EAC4539}"/>
              </a:ext>
            </a:extLst>
          </p:cNvPr>
          <p:cNvSpPr txBox="1"/>
          <p:nvPr/>
        </p:nvSpPr>
        <p:spPr>
          <a:xfrm>
            <a:off x="30975305" y="7387011"/>
            <a:ext cx="954107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latin typeface="Garamond" panose="02020404030301010803" pitchFamily="18" charset="0"/>
              </a:rPr>
              <a:t>Dataset B</a:t>
            </a:r>
          </a:p>
        </p:txBody>
      </p:sp>
      <p:graphicFrame>
        <p:nvGraphicFramePr>
          <p:cNvPr id="190" name="Chart 189">
            <a:extLst>
              <a:ext uri="{FF2B5EF4-FFF2-40B4-BE49-F238E27FC236}">
                <a16:creationId xmlns:a16="http://schemas.microsoft.com/office/drawing/2014/main" id="{B9BA60E9-7C7A-494E-A523-E22CE39686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2623425"/>
              </p:ext>
            </p:extLst>
          </p:nvPr>
        </p:nvGraphicFramePr>
        <p:xfrm>
          <a:off x="24251964" y="6556126"/>
          <a:ext cx="4329112" cy="2861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9"/>
          </a:graphicData>
        </a:graphic>
      </p:graphicFrame>
      <p:sp>
        <p:nvSpPr>
          <p:cNvPr id="191" name="TextBox 190">
            <a:extLst>
              <a:ext uri="{FF2B5EF4-FFF2-40B4-BE49-F238E27FC236}">
                <a16:creationId xmlns:a16="http://schemas.microsoft.com/office/drawing/2014/main" id="{139242C5-D9F0-41F6-BF8B-EF4F1D77670D}"/>
              </a:ext>
            </a:extLst>
          </p:cNvPr>
          <p:cNvSpPr txBox="1"/>
          <p:nvPr/>
        </p:nvSpPr>
        <p:spPr>
          <a:xfrm>
            <a:off x="29489402" y="11018112"/>
            <a:ext cx="7297782" cy="267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53" indent="-342853">
              <a:buFont typeface="Wingdings" panose="05000000000000000000" pitchFamily="2" charset="2"/>
              <a:buChar char="Ø"/>
            </a:pPr>
            <a:r>
              <a:rPr lang="en-US" sz="2399" dirty="0">
                <a:latin typeface="Garamond" panose="02020404030301010803" pitchFamily="18" charset="0"/>
              </a:rPr>
              <a:t>There is a dependency on class </a:t>
            </a:r>
            <a:r>
              <a:rPr lang="en-US" sz="2399" b="1" dirty="0">
                <a:latin typeface="Garamond" panose="02020404030301010803" pitchFamily="18" charset="0"/>
              </a:rPr>
              <a:t>split</a:t>
            </a:r>
          </a:p>
          <a:p>
            <a:pPr marL="342853" indent="-342853">
              <a:buFont typeface="Wingdings" panose="05000000000000000000" pitchFamily="2" charset="2"/>
              <a:buChar char="Ø"/>
            </a:pPr>
            <a:r>
              <a:rPr lang="en-US" sz="2399" dirty="0">
                <a:latin typeface="Garamond" panose="02020404030301010803" pitchFamily="18" charset="0"/>
              </a:rPr>
              <a:t>There’s </a:t>
            </a:r>
            <a:r>
              <a:rPr lang="en-US" sz="2399" b="1" dirty="0">
                <a:latin typeface="Garamond" panose="02020404030301010803" pitchFamily="18" charset="0"/>
              </a:rPr>
              <a:t>always</a:t>
            </a:r>
            <a:r>
              <a:rPr lang="en-US" sz="2399" dirty="0">
                <a:latin typeface="Garamond" panose="02020404030301010803" pitchFamily="18" charset="0"/>
              </a:rPr>
              <a:t> tradeoff between </a:t>
            </a:r>
            <a:r>
              <a:rPr lang="en-US" sz="2399" b="1" dirty="0">
                <a:latin typeface="Garamond" panose="02020404030301010803" pitchFamily="18" charset="0"/>
              </a:rPr>
              <a:t>reduced</a:t>
            </a:r>
            <a:r>
              <a:rPr lang="en-US" sz="2399" dirty="0">
                <a:latin typeface="Garamond" panose="02020404030301010803" pitchFamily="18" charset="0"/>
              </a:rPr>
              <a:t> performance on A with </a:t>
            </a:r>
            <a:r>
              <a:rPr lang="en-US" sz="2399" b="1" dirty="0">
                <a:latin typeface="Garamond" panose="02020404030301010803" pitchFamily="18" charset="0"/>
              </a:rPr>
              <a:t>improved</a:t>
            </a:r>
            <a:r>
              <a:rPr lang="en-US" sz="2399" dirty="0">
                <a:latin typeface="Garamond" panose="02020404030301010803" pitchFamily="18" charset="0"/>
              </a:rPr>
              <a:t> performance on B</a:t>
            </a:r>
            <a:endParaRPr lang="en-US" sz="2399" b="1" dirty="0">
              <a:latin typeface="Garamond" panose="02020404030301010803" pitchFamily="18" charset="0"/>
            </a:endParaRPr>
          </a:p>
          <a:p>
            <a:pPr marL="342853" indent="-342853">
              <a:buFont typeface="Wingdings" panose="05000000000000000000" pitchFamily="2" charset="2"/>
              <a:buChar char="Ø"/>
            </a:pPr>
            <a:r>
              <a:rPr lang="en-US" sz="2399" dirty="0">
                <a:latin typeface="Garamond" panose="02020404030301010803" pitchFamily="18" charset="0"/>
              </a:rPr>
              <a:t>Larger network (</a:t>
            </a:r>
            <a:r>
              <a:rPr lang="en-US" sz="2399" dirty="0" err="1">
                <a:latin typeface="Garamond" panose="02020404030301010803" pitchFamily="18" charset="0"/>
              </a:rPr>
              <a:t>ResNet</a:t>
            </a:r>
            <a:r>
              <a:rPr lang="en-US" sz="2399" dirty="0">
                <a:latin typeface="Garamond" panose="02020404030301010803" pitchFamily="18" charset="0"/>
              </a:rPr>
              <a:t>) has greater improvement, suggesting network needs sufficient </a:t>
            </a:r>
            <a:r>
              <a:rPr lang="en-US" sz="2399" b="1" dirty="0">
                <a:latin typeface="Garamond" panose="02020404030301010803" pitchFamily="18" charset="0"/>
              </a:rPr>
              <a:t>capacity</a:t>
            </a:r>
            <a:r>
              <a:rPr lang="en-US" sz="2399" dirty="0">
                <a:latin typeface="Garamond" panose="02020404030301010803" pitchFamily="18" charset="0"/>
              </a:rPr>
              <a:t>. Perhaps the </a:t>
            </a:r>
            <a:r>
              <a:rPr lang="en-US" sz="2399" dirty="0" err="1">
                <a:latin typeface="Garamond" panose="02020404030301010803" pitchFamily="18" charset="0"/>
              </a:rPr>
              <a:t>DenseNet</a:t>
            </a:r>
            <a:r>
              <a:rPr lang="en-US" sz="2399" dirty="0">
                <a:latin typeface="Garamond" panose="02020404030301010803" pitchFamily="18" charset="0"/>
              </a:rPr>
              <a:t> used is too small.</a:t>
            </a:r>
          </a:p>
          <a:p>
            <a:pPr marL="342853" indent="-342853">
              <a:buFont typeface="Wingdings" panose="05000000000000000000" pitchFamily="2" charset="2"/>
              <a:buChar char="Ø"/>
            </a:pPr>
            <a:endParaRPr lang="en-US" sz="2399" dirty="0">
              <a:latin typeface="Garamond" panose="02020404030301010803" pitchFamily="18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7C17F5A-EA1F-49C5-819C-DD8BEDC22E91}"/>
              </a:ext>
            </a:extLst>
          </p:cNvPr>
          <p:cNvSpPr txBox="1"/>
          <p:nvPr/>
        </p:nvSpPr>
        <p:spPr>
          <a:xfrm>
            <a:off x="29466546" y="15018377"/>
            <a:ext cx="7320643" cy="1569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53" indent="-342853">
              <a:buFont typeface="Wingdings" panose="05000000000000000000" pitchFamily="2" charset="2"/>
              <a:buChar char="Ø"/>
            </a:pPr>
            <a:r>
              <a:rPr lang="en-US" sz="2399" dirty="0">
                <a:latin typeface="Garamond" panose="02020404030301010803" pitchFamily="18" charset="0"/>
              </a:rPr>
              <a:t>Multiple binary layers reduces performance, suggesting there may not be nice minima for multiple layers</a:t>
            </a:r>
          </a:p>
          <a:p>
            <a:pPr marL="342853" indent="-342853">
              <a:buFont typeface="Wingdings" panose="05000000000000000000" pitchFamily="2" charset="2"/>
              <a:buChar char="Ø"/>
            </a:pPr>
            <a:r>
              <a:rPr lang="en-US" sz="2399" dirty="0">
                <a:latin typeface="Garamond" panose="02020404030301010803" pitchFamily="18" charset="0"/>
              </a:rPr>
              <a:t>Transferring out of domain from CIFAR-100 to CIFAR-10 or SVHN showed no improvement.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0FD2AB7-1EF0-4D0F-A4A4-635118035157}"/>
              </a:ext>
            </a:extLst>
          </p:cNvPr>
          <p:cNvSpPr txBox="1"/>
          <p:nvPr/>
        </p:nvSpPr>
        <p:spPr>
          <a:xfrm>
            <a:off x="20345405" y="7030867"/>
            <a:ext cx="3468733" cy="1569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53" indent="-342853">
              <a:buFont typeface="Wingdings" panose="05000000000000000000" pitchFamily="2" charset="2"/>
              <a:buChar char="Ø"/>
            </a:pPr>
            <a:r>
              <a:rPr lang="en-US" sz="2399" dirty="0">
                <a:latin typeface="Garamond" panose="02020404030301010803" pitchFamily="18" charset="0"/>
              </a:rPr>
              <a:t>Test error for classification and binary layers are smoothly converging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2FC9A6CA-A376-4BF3-B461-3033053470A4}"/>
              </a:ext>
            </a:extLst>
          </p:cNvPr>
          <p:cNvSpPr txBox="1"/>
          <p:nvPr/>
        </p:nvSpPr>
        <p:spPr>
          <a:xfrm>
            <a:off x="25660355" y="6388964"/>
            <a:ext cx="966931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latin typeface="Garamond" panose="02020404030301010803" pitchFamily="18" charset="0"/>
              </a:rPr>
              <a:t>Dataset 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3E8E50-B287-4CA0-A436-5AF4EA495F4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6495" y="13465186"/>
            <a:ext cx="8881569" cy="1267676"/>
          </a:xfrm>
          <a:prstGeom prst="rect">
            <a:avLst/>
          </a:prstGeom>
        </p:spPr>
      </p:pic>
      <p:graphicFrame>
        <p:nvGraphicFramePr>
          <p:cNvPr id="196" name="Chart 195">
            <a:extLst>
              <a:ext uri="{FF2B5EF4-FFF2-40B4-BE49-F238E27FC236}">
                <a16:creationId xmlns:a16="http://schemas.microsoft.com/office/drawing/2014/main" id="{909EA47C-7507-4F17-9766-2C783AC87E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8943878"/>
              </p:ext>
            </p:extLst>
          </p:nvPr>
        </p:nvGraphicFramePr>
        <p:xfrm>
          <a:off x="32766001" y="16827072"/>
          <a:ext cx="5113024" cy="2670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1"/>
          </a:graphicData>
        </a:graphic>
      </p:graphicFrame>
      <p:sp>
        <p:nvSpPr>
          <p:cNvPr id="197" name="TextBox 196">
            <a:extLst>
              <a:ext uri="{FF2B5EF4-FFF2-40B4-BE49-F238E27FC236}">
                <a16:creationId xmlns:a16="http://schemas.microsoft.com/office/drawing/2014/main" id="{001AF394-0413-4E4F-9297-596E7D373616}"/>
              </a:ext>
            </a:extLst>
          </p:cNvPr>
          <p:cNvSpPr txBox="1"/>
          <p:nvPr/>
        </p:nvSpPr>
        <p:spPr>
          <a:xfrm>
            <a:off x="34290004" y="16700400"/>
            <a:ext cx="2212593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latin typeface="Garamond" panose="02020404030301010803" pitchFamily="18" charset="0"/>
              </a:rPr>
              <a:t>CIFAR100 (60) Dataset B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F3DE55E4-F6B9-4520-8475-C6E38B243885}"/>
              </a:ext>
            </a:extLst>
          </p:cNvPr>
          <p:cNvSpPr txBox="1"/>
          <p:nvPr/>
        </p:nvSpPr>
        <p:spPr>
          <a:xfrm>
            <a:off x="29477974" y="16940024"/>
            <a:ext cx="3561875" cy="230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53" indent="-342853">
              <a:buFont typeface="Wingdings" panose="05000000000000000000" pitchFamily="2" charset="2"/>
              <a:buChar char="Ø"/>
            </a:pPr>
            <a:r>
              <a:rPr lang="en-US" sz="2399" dirty="0">
                <a:latin typeface="Garamond" panose="02020404030301010803" pitchFamily="18" charset="0"/>
              </a:rPr>
              <a:t>Reducing CIFAR-100 to 60 images/class showed some improvement, but error was high and variable at different classes sizes</a:t>
            </a:r>
          </a:p>
        </p:txBody>
      </p:sp>
      <p:graphicFrame>
        <p:nvGraphicFramePr>
          <p:cNvPr id="199" name="Chart 198">
            <a:extLst>
              <a:ext uri="{FF2B5EF4-FFF2-40B4-BE49-F238E27FC236}">
                <a16:creationId xmlns:a16="http://schemas.microsoft.com/office/drawing/2014/main" id="{ED6E32D2-B33C-47A0-91AF-6C9549C8B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1801312"/>
              </p:ext>
            </p:extLst>
          </p:nvPr>
        </p:nvGraphicFramePr>
        <p:xfrm>
          <a:off x="10324682" y="20574000"/>
          <a:ext cx="4171995" cy="3659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2"/>
          </a:graphicData>
        </a:graphic>
      </p:graphicFrame>
      <p:sp>
        <p:nvSpPr>
          <p:cNvPr id="201" name="TextBox 200">
            <a:extLst>
              <a:ext uri="{FF2B5EF4-FFF2-40B4-BE49-F238E27FC236}">
                <a16:creationId xmlns:a16="http://schemas.microsoft.com/office/drawing/2014/main" id="{8F0ABF90-69A8-4546-8F92-BC09334DBF44}"/>
              </a:ext>
            </a:extLst>
          </p:cNvPr>
          <p:cNvSpPr txBox="1"/>
          <p:nvPr/>
        </p:nvSpPr>
        <p:spPr>
          <a:xfrm>
            <a:off x="12268200" y="20315493"/>
            <a:ext cx="954107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latin typeface="Garamond" panose="02020404030301010803" pitchFamily="18" charset="0"/>
              </a:rPr>
              <a:t>Dataset B</a:t>
            </a:r>
          </a:p>
        </p:txBody>
      </p:sp>
      <p:graphicFrame>
        <p:nvGraphicFramePr>
          <p:cNvPr id="202" name="Chart 201">
            <a:extLst>
              <a:ext uri="{FF2B5EF4-FFF2-40B4-BE49-F238E27FC236}">
                <a16:creationId xmlns:a16="http://schemas.microsoft.com/office/drawing/2014/main" id="{40FD8A5A-7371-43CC-BAA9-04DBF21258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8015181"/>
              </p:ext>
            </p:extLst>
          </p:nvPr>
        </p:nvGraphicFramePr>
        <p:xfrm>
          <a:off x="19590132" y="15010275"/>
          <a:ext cx="4467225" cy="3549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0.xml"/><Relationship Id="rId2" Type="http://schemas.microsoft.com/office/2011/relationships/chartColorStyle" Target="colors100.xml"/><Relationship Id="rId1" Type="http://schemas.microsoft.com/office/2011/relationships/chartStyle" Target="style100.xml"/><Relationship Id="rId4" Type="http://schemas.openxmlformats.org/officeDocument/2006/relationships/package" Target="../embeddings/Microsoft_Excel_Worksheet0.xlsx"/></Relationships>
</file>

<file path=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0.xm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package" Target="../embeddings/Microsoft_Excel_Worksheet10.xlsx"/></Relationships>
</file>

<file path=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81F-4415-B16E-3E92EA89F187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81F-4415-B16E-3E92EA89F187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81F-4415-B16E-3E92EA89F187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1F-4415-B16E-3E92EA89F1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4BB-4E0F-8DA3-6FBD3BDDC61C}"/>
              </c:ext>
            </c:extLst>
          </c:dPt>
          <c:dPt>
            <c:idx val="1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4BB-4E0F-8DA3-6FBD3BDDC61C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4BB-4E0F-8DA3-6FBD3BDDC61C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BB-4E0F-8DA3-6FBD3BDDC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charts/colors10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charts/style100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charts/style20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1418</TotalTime>
  <Words>904</Words>
  <Application>Microsoft Office PowerPoint</Application>
  <PresentationFormat>Custom</PresentationFormat>
  <Paragraphs>96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Garamond</vt:lpstr>
      <vt:lpstr>Helvetica</vt:lpstr>
      <vt:lpstr>Times New Roman</vt:lpstr>
      <vt:lpstr>Tw Cen MT Condensed</vt:lpstr>
      <vt:lpstr>Verdana</vt:lpstr>
      <vt:lpstr>Wingdings</vt:lpstr>
      <vt:lpstr>Default Design</vt:lpstr>
      <vt:lpstr>PowerPoint Presentation</vt:lpstr>
    </vt:vector>
  </TitlesOfParts>
  <Company>The New England College of Optometry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Poster Template</dc:title>
  <dc:subject>Poster Template</dc:subject>
  <dc:creator>Marek Jacisin</dc:creator>
  <cp:lastModifiedBy>Matthew Einhorn</cp:lastModifiedBy>
  <cp:revision>56</cp:revision>
  <cp:lastPrinted>2017-11-30T19:11:32Z</cp:lastPrinted>
  <dcterms:created xsi:type="dcterms:W3CDTF">2001-10-18T16:42:36Z</dcterms:created>
  <dcterms:modified xsi:type="dcterms:W3CDTF">2017-11-30T20:05:04Z</dcterms:modified>
</cp:coreProperties>
</file>

<file path=theme/themeOverride10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